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5"/>
  </p:notesMasterIdLst>
  <p:sldIdLst>
    <p:sldId id="2147469609" r:id="rId3"/>
    <p:sldId id="2147469624" r:id="rId4"/>
    <p:sldId id="298" r:id="rId5"/>
    <p:sldId id="2147469630" r:id="rId6"/>
    <p:sldId id="270" r:id="rId7"/>
    <p:sldId id="2147469631" r:id="rId8"/>
    <p:sldId id="2147469632" r:id="rId9"/>
    <p:sldId id="302" r:id="rId10"/>
    <p:sldId id="308" r:id="rId11"/>
    <p:sldId id="2147469634" r:id="rId12"/>
    <p:sldId id="2147469633" r:id="rId13"/>
    <p:sldId id="285" r:id="rId14"/>
    <p:sldId id="2147469642" r:id="rId15"/>
    <p:sldId id="287" r:id="rId16"/>
    <p:sldId id="2147469643" r:id="rId17"/>
    <p:sldId id="2147469644" r:id="rId18"/>
    <p:sldId id="2147469645" r:id="rId19"/>
    <p:sldId id="2147469646" r:id="rId20"/>
    <p:sldId id="2147469647" r:id="rId21"/>
    <p:sldId id="2147469648" r:id="rId22"/>
    <p:sldId id="2147469649" r:id="rId23"/>
    <p:sldId id="2147469651" r:id="rId24"/>
    <p:sldId id="2147469652" r:id="rId25"/>
    <p:sldId id="2147469653" r:id="rId26"/>
    <p:sldId id="2147469654" r:id="rId27"/>
    <p:sldId id="2147469656" r:id="rId28"/>
    <p:sldId id="2147469655" r:id="rId29"/>
    <p:sldId id="2147469657" r:id="rId30"/>
    <p:sldId id="2147469658" r:id="rId31"/>
    <p:sldId id="274" r:id="rId32"/>
    <p:sldId id="2147469659" r:id="rId33"/>
    <p:sldId id="2147469635" r:id="rId34"/>
    <p:sldId id="2147469661" r:id="rId35"/>
    <p:sldId id="2147469637" r:id="rId36"/>
    <p:sldId id="2147469636" r:id="rId37"/>
    <p:sldId id="2147469638" r:id="rId38"/>
    <p:sldId id="2147469639" r:id="rId39"/>
    <p:sldId id="2147469640" r:id="rId40"/>
    <p:sldId id="2147469641" r:id="rId41"/>
    <p:sldId id="275" r:id="rId42"/>
    <p:sldId id="2147469660" r:id="rId43"/>
    <p:sldId id="214746962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8654FC-CD1A-4CD4-9758-83CB07004D2D}" v="52" dt="2023-10-11T13:56:46.341"/>
    <p1510:client id="{DB91CCCC-32C4-4463-9750-5B428A570D80}" v="144" dt="2023-10-11T04:39:37.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un N" userId="2471f26e-81d5-4f78-99e5-f8b65414e754" providerId="ADAL" clId="{6E8654FC-CD1A-4CD4-9758-83CB07004D2D}"/>
    <pc:docChg chg="undo redo custSel addSld delSld modSld sldOrd">
      <pc:chgData name="Tarun N" userId="2471f26e-81d5-4f78-99e5-f8b65414e754" providerId="ADAL" clId="{6E8654FC-CD1A-4CD4-9758-83CB07004D2D}" dt="2023-10-11T14:09:43.712" v="2463" actId="20577"/>
      <pc:docMkLst>
        <pc:docMk/>
      </pc:docMkLst>
      <pc:sldChg chg="addSp delSp modSp add del mod">
        <pc:chgData name="Tarun N" userId="2471f26e-81d5-4f78-99e5-f8b65414e754" providerId="ADAL" clId="{6E8654FC-CD1A-4CD4-9758-83CB07004D2D}" dt="2023-10-11T13:31:20.991" v="1475" actId="1076"/>
        <pc:sldMkLst>
          <pc:docMk/>
          <pc:sldMk cId="3356053209" sldId="270"/>
        </pc:sldMkLst>
        <pc:spChg chg="add del mod">
          <ac:chgData name="Tarun N" userId="2471f26e-81d5-4f78-99e5-f8b65414e754" providerId="ADAL" clId="{6E8654FC-CD1A-4CD4-9758-83CB07004D2D}" dt="2023-10-11T13:09:23.893" v="211"/>
          <ac:spMkLst>
            <pc:docMk/>
            <pc:sldMk cId="3356053209" sldId="270"/>
            <ac:spMk id="2" creationId="{86A6AD16-A44D-55C2-3BD0-04F127399303}"/>
          </ac:spMkLst>
        </pc:spChg>
        <pc:spChg chg="add del mod">
          <ac:chgData name="Tarun N" userId="2471f26e-81d5-4f78-99e5-f8b65414e754" providerId="ADAL" clId="{6E8654FC-CD1A-4CD4-9758-83CB07004D2D}" dt="2023-10-11T13:09:22.667" v="209"/>
          <ac:spMkLst>
            <pc:docMk/>
            <pc:sldMk cId="3356053209" sldId="270"/>
            <ac:spMk id="3" creationId="{02DDA902-EA59-BDFF-9620-F48474E49E2F}"/>
          </ac:spMkLst>
        </pc:spChg>
        <pc:spChg chg="add del mod">
          <ac:chgData name="Tarun N" userId="2471f26e-81d5-4f78-99e5-f8b65414e754" providerId="ADAL" clId="{6E8654FC-CD1A-4CD4-9758-83CB07004D2D}" dt="2023-10-11T13:09:21.317" v="206"/>
          <ac:spMkLst>
            <pc:docMk/>
            <pc:sldMk cId="3356053209" sldId="270"/>
            <ac:spMk id="4" creationId="{86CB23B2-8023-B413-F6D2-DD2EB94DFFBE}"/>
          </ac:spMkLst>
        </pc:spChg>
        <pc:spChg chg="add del mod">
          <ac:chgData name="Tarun N" userId="2471f26e-81d5-4f78-99e5-f8b65414e754" providerId="ADAL" clId="{6E8654FC-CD1A-4CD4-9758-83CB07004D2D}" dt="2023-10-11T13:12:54.408" v="255"/>
          <ac:spMkLst>
            <pc:docMk/>
            <pc:sldMk cId="3356053209" sldId="270"/>
            <ac:spMk id="5" creationId="{925A898B-DE67-D1B6-A09A-ED6D1C288E82}"/>
          </ac:spMkLst>
        </pc:spChg>
        <pc:spChg chg="add del mod">
          <ac:chgData name="Tarun N" userId="2471f26e-81d5-4f78-99e5-f8b65414e754" providerId="ADAL" clId="{6E8654FC-CD1A-4CD4-9758-83CB07004D2D}" dt="2023-10-11T13:12:53.290" v="251"/>
          <ac:spMkLst>
            <pc:docMk/>
            <pc:sldMk cId="3356053209" sldId="270"/>
            <ac:spMk id="6" creationId="{4057A8A7-830E-6D3B-3243-A449B8FA6069}"/>
          </ac:spMkLst>
        </pc:spChg>
        <pc:spChg chg="mod">
          <ac:chgData name="Tarun N" userId="2471f26e-81d5-4f78-99e5-f8b65414e754" providerId="ADAL" clId="{6E8654FC-CD1A-4CD4-9758-83CB07004D2D}" dt="2023-10-11T13:26:18.651" v="1352" actId="20577"/>
          <ac:spMkLst>
            <pc:docMk/>
            <pc:sldMk cId="3356053209" sldId="270"/>
            <ac:spMk id="9" creationId="{EC3D5A31-85A6-4538-81CE-FE7AC3FFD178}"/>
          </ac:spMkLst>
        </pc:spChg>
        <pc:spChg chg="mod">
          <ac:chgData name="Tarun N" userId="2471f26e-81d5-4f78-99e5-f8b65414e754" providerId="ADAL" clId="{6E8654FC-CD1A-4CD4-9758-83CB07004D2D}" dt="2023-10-11T13:30:46.029" v="1469" actId="20577"/>
          <ac:spMkLst>
            <pc:docMk/>
            <pc:sldMk cId="3356053209" sldId="270"/>
            <ac:spMk id="10" creationId="{57667A05-D030-4449-AE76-E853D97AE4CC}"/>
          </ac:spMkLst>
        </pc:spChg>
        <pc:spChg chg="del">
          <ac:chgData name="Tarun N" userId="2471f26e-81d5-4f78-99e5-f8b65414e754" providerId="ADAL" clId="{6E8654FC-CD1A-4CD4-9758-83CB07004D2D}" dt="2023-10-11T13:13:45.922" v="277" actId="478"/>
          <ac:spMkLst>
            <pc:docMk/>
            <pc:sldMk cId="3356053209" sldId="270"/>
            <ac:spMk id="11" creationId="{0729CD27-1128-4462-8EE2-118A3A035D7B}"/>
          </ac:spMkLst>
        </pc:spChg>
        <pc:spChg chg="del">
          <ac:chgData name="Tarun N" userId="2471f26e-81d5-4f78-99e5-f8b65414e754" providerId="ADAL" clId="{6E8654FC-CD1A-4CD4-9758-83CB07004D2D}" dt="2023-10-11T13:13:49.420" v="278" actId="478"/>
          <ac:spMkLst>
            <pc:docMk/>
            <pc:sldMk cId="3356053209" sldId="270"/>
            <ac:spMk id="12" creationId="{60830BF1-3A00-42C8-B5D7-5A1D85129A7B}"/>
          </ac:spMkLst>
        </pc:spChg>
        <pc:spChg chg="add del mod">
          <ac:chgData name="Tarun N" userId="2471f26e-81d5-4f78-99e5-f8b65414e754" providerId="ADAL" clId="{6E8654FC-CD1A-4CD4-9758-83CB07004D2D}" dt="2023-10-11T13:26:57.167" v="1358" actId="20577"/>
          <ac:spMkLst>
            <pc:docMk/>
            <pc:sldMk cId="3356053209" sldId="270"/>
            <ac:spMk id="13" creationId="{113FDB1F-1DE0-4BFB-8211-84F73417C75C}"/>
          </ac:spMkLst>
        </pc:spChg>
        <pc:spChg chg="del">
          <ac:chgData name="Tarun N" userId="2471f26e-81d5-4f78-99e5-f8b65414e754" providerId="ADAL" clId="{6E8654FC-CD1A-4CD4-9758-83CB07004D2D}" dt="2023-10-11T13:13:51.392" v="279" actId="478"/>
          <ac:spMkLst>
            <pc:docMk/>
            <pc:sldMk cId="3356053209" sldId="270"/>
            <ac:spMk id="14" creationId="{68920E2D-0D6E-464C-880C-6D41F2180E61}"/>
          </ac:spMkLst>
        </pc:spChg>
        <pc:spChg chg="del">
          <ac:chgData name="Tarun N" userId="2471f26e-81d5-4f78-99e5-f8b65414e754" providerId="ADAL" clId="{6E8654FC-CD1A-4CD4-9758-83CB07004D2D}" dt="2023-10-11T13:13:53.171" v="280" actId="478"/>
          <ac:spMkLst>
            <pc:docMk/>
            <pc:sldMk cId="3356053209" sldId="270"/>
            <ac:spMk id="15" creationId="{6B13926A-40C1-441A-8C0B-C2ECA21CAF9C}"/>
          </ac:spMkLst>
        </pc:spChg>
        <pc:spChg chg="add del mod">
          <ac:chgData name="Tarun N" userId="2471f26e-81d5-4f78-99e5-f8b65414e754" providerId="ADAL" clId="{6E8654FC-CD1A-4CD4-9758-83CB07004D2D}" dt="2023-10-11T13:23:41.093" v="1244" actId="122"/>
          <ac:spMkLst>
            <pc:docMk/>
            <pc:sldMk cId="3356053209" sldId="270"/>
            <ac:spMk id="16" creationId="{EA982D2E-3CCC-446B-9E88-8ECDC7CB39A1}"/>
          </ac:spMkLst>
        </pc:spChg>
        <pc:spChg chg="add del mod">
          <ac:chgData name="Tarun N" userId="2471f26e-81d5-4f78-99e5-f8b65414e754" providerId="ADAL" clId="{6E8654FC-CD1A-4CD4-9758-83CB07004D2D}" dt="2023-10-11T13:25:03.981" v="1299" actId="1076"/>
          <ac:spMkLst>
            <pc:docMk/>
            <pc:sldMk cId="3356053209" sldId="270"/>
            <ac:spMk id="17" creationId="{2352CA25-A88B-492A-AFFC-5FA3E1E2C599}"/>
          </ac:spMkLst>
        </pc:spChg>
        <pc:spChg chg="del">
          <ac:chgData name="Tarun N" userId="2471f26e-81d5-4f78-99e5-f8b65414e754" providerId="ADAL" clId="{6E8654FC-CD1A-4CD4-9758-83CB07004D2D}" dt="2023-10-11T13:13:44.350" v="276" actId="478"/>
          <ac:spMkLst>
            <pc:docMk/>
            <pc:sldMk cId="3356053209" sldId="270"/>
            <ac:spMk id="18" creationId="{D966C5B8-F72B-4165-A24F-63E2E85AADF0}"/>
          </ac:spMkLst>
        </pc:spChg>
        <pc:spChg chg="del mod">
          <ac:chgData name="Tarun N" userId="2471f26e-81d5-4f78-99e5-f8b65414e754" providerId="ADAL" clId="{6E8654FC-CD1A-4CD4-9758-83CB07004D2D}" dt="2023-10-11T13:26:41.606" v="1355" actId="20577"/>
          <ac:spMkLst>
            <pc:docMk/>
            <pc:sldMk cId="3356053209" sldId="270"/>
            <ac:spMk id="19" creationId="{B3E57E72-FB90-47E1-86C1-D6D3337CF325}"/>
          </ac:spMkLst>
        </pc:spChg>
        <pc:spChg chg="del">
          <ac:chgData name="Tarun N" userId="2471f26e-81d5-4f78-99e5-f8b65414e754" providerId="ADAL" clId="{6E8654FC-CD1A-4CD4-9758-83CB07004D2D}" dt="2023-10-11T13:13:42.478" v="275" actId="478"/>
          <ac:spMkLst>
            <pc:docMk/>
            <pc:sldMk cId="3356053209" sldId="270"/>
            <ac:spMk id="20" creationId="{EABE8B40-740B-4CCF-B278-D02CC1499EFD}"/>
          </ac:spMkLst>
        </pc:spChg>
        <pc:spChg chg="del">
          <ac:chgData name="Tarun N" userId="2471f26e-81d5-4f78-99e5-f8b65414e754" providerId="ADAL" clId="{6E8654FC-CD1A-4CD4-9758-83CB07004D2D}" dt="2023-10-11T13:13:40.782" v="274" actId="478"/>
          <ac:spMkLst>
            <pc:docMk/>
            <pc:sldMk cId="3356053209" sldId="270"/>
            <ac:spMk id="21" creationId="{2FA11E10-95C9-47DF-BD96-71CA7103A9B3}"/>
          </ac:spMkLst>
        </pc:spChg>
        <pc:spChg chg="add del mod">
          <ac:chgData name="Tarun N" userId="2471f26e-81d5-4f78-99e5-f8b65414e754" providerId="ADAL" clId="{6E8654FC-CD1A-4CD4-9758-83CB07004D2D}" dt="2023-10-11T13:31:15.617" v="1474" actId="14100"/>
          <ac:spMkLst>
            <pc:docMk/>
            <pc:sldMk cId="3356053209" sldId="270"/>
            <ac:spMk id="22" creationId="{BB313A29-60D8-419E-9516-13E0065A0F99}"/>
          </ac:spMkLst>
        </pc:spChg>
        <pc:spChg chg="del">
          <ac:chgData name="Tarun N" userId="2471f26e-81d5-4f78-99e5-f8b65414e754" providerId="ADAL" clId="{6E8654FC-CD1A-4CD4-9758-83CB07004D2D}" dt="2023-10-11T13:13:38.219" v="273" actId="478"/>
          <ac:spMkLst>
            <pc:docMk/>
            <pc:sldMk cId="3356053209" sldId="270"/>
            <ac:spMk id="23" creationId="{118B0A38-44FA-44FA-9D4F-E8E64526A509}"/>
          </ac:spMkLst>
        </pc:spChg>
        <pc:spChg chg="mod">
          <ac:chgData name="Tarun N" userId="2471f26e-81d5-4f78-99e5-f8b65414e754" providerId="ADAL" clId="{6E8654FC-CD1A-4CD4-9758-83CB07004D2D}" dt="2023-10-11T13:25:31.178" v="1304" actId="14100"/>
          <ac:spMkLst>
            <pc:docMk/>
            <pc:sldMk cId="3356053209" sldId="270"/>
            <ac:spMk id="24" creationId="{69CFBFC8-D012-4AB2-93E9-8AA8AFFED482}"/>
          </ac:spMkLst>
        </pc:spChg>
        <pc:spChg chg="del">
          <ac:chgData name="Tarun N" userId="2471f26e-81d5-4f78-99e5-f8b65414e754" providerId="ADAL" clId="{6E8654FC-CD1A-4CD4-9758-83CB07004D2D}" dt="2023-10-11T13:13:30.958" v="271" actId="478"/>
          <ac:spMkLst>
            <pc:docMk/>
            <pc:sldMk cId="3356053209" sldId="270"/>
            <ac:spMk id="25" creationId="{232D810B-4C2E-434C-9D50-05A56741987D}"/>
          </ac:spMkLst>
        </pc:spChg>
        <pc:spChg chg="del">
          <ac:chgData name="Tarun N" userId="2471f26e-81d5-4f78-99e5-f8b65414e754" providerId="ADAL" clId="{6E8654FC-CD1A-4CD4-9758-83CB07004D2D}" dt="2023-10-11T13:13:29.559" v="270" actId="478"/>
          <ac:spMkLst>
            <pc:docMk/>
            <pc:sldMk cId="3356053209" sldId="270"/>
            <ac:spMk id="26" creationId="{AD8F8DD3-AE70-42AD-B064-8043DF387D4A}"/>
          </ac:spMkLst>
        </pc:spChg>
        <pc:spChg chg="add del mod">
          <ac:chgData name="Tarun N" userId="2471f26e-81d5-4f78-99e5-f8b65414e754" providerId="ADAL" clId="{6E8654FC-CD1A-4CD4-9758-83CB07004D2D}" dt="2023-10-11T13:23:41.093" v="1244" actId="122"/>
          <ac:spMkLst>
            <pc:docMk/>
            <pc:sldMk cId="3356053209" sldId="270"/>
            <ac:spMk id="27" creationId="{987186E3-ADCF-4E6C-9FA2-E316801CFC15}"/>
          </ac:spMkLst>
        </pc:spChg>
        <pc:spChg chg="del">
          <ac:chgData name="Tarun N" userId="2471f26e-81d5-4f78-99e5-f8b65414e754" providerId="ADAL" clId="{6E8654FC-CD1A-4CD4-9758-83CB07004D2D}" dt="2023-10-11T13:13:24.328" v="267" actId="478"/>
          <ac:spMkLst>
            <pc:docMk/>
            <pc:sldMk cId="3356053209" sldId="270"/>
            <ac:spMk id="28" creationId="{8DF7D0A5-222E-4340-9378-24A24DE90FB1}"/>
          </ac:spMkLst>
        </pc:spChg>
        <pc:spChg chg="del">
          <ac:chgData name="Tarun N" userId="2471f26e-81d5-4f78-99e5-f8b65414e754" providerId="ADAL" clId="{6E8654FC-CD1A-4CD4-9758-83CB07004D2D}" dt="2023-10-11T13:13:21.500" v="266" actId="478"/>
          <ac:spMkLst>
            <pc:docMk/>
            <pc:sldMk cId="3356053209" sldId="270"/>
            <ac:spMk id="29" creationId="{8FE001DC-71ED-4179-AB68-AAC95F710DBD}"/>
          </ac:spMkLst>
        </pc:spChg>
        <pc:spChg chg="mod">
          <ac:chgData name="Tarun N" userId="2471f26e-81d5-4f78-99e5-f8b65414e754" providerId="ADAL" clId="{6E8654FC-CD1A-4CD4-9758-83CB07004D2D}" dt="2023-10-11T13:31:01.716" v="1471" actId="20577"/>
          <ac:spMkLst>
            <pc:docMk/>
            <pc:sldMk cId="3356053209" sldId="270"/>
            <ac:spMk id="30" creationId="{A58646AB-CB2D-458B-8421-304FF650FABC}"/>
          </ac:spMkLst>
        </pc:spChg>
        <pc:spChg chg="del">
          <ac:chgData name="Tarun N" userId="2471f26e-81d5-4f78-99e5-f8b65414e754" providerId="ADAL" clId="{6E8654FC-CD1A-4CD4-9758-83CB07004D2D}" dt="2023-10-11T13:13:35.798" v="272" actId="478"/>
          <ac:spMkLst>
            <pc:docMk/>
            <pc:sldMk cId="3356053209" sldId="270"/>
            <ac:spMk id="31" creationId="{66957134-8DF5-4D0B-A9AC-17918EB59BCC}"/>
          </ac:spMkLst>
        </pc:spChg>
        <pc:spChg chg="add del mod">
          <ac:chgData name="Tarun N" userId="2471f26e-81d5-4f78-99e5-f8b65414e754" providerId="ADAL" clId="{6E8654FC-CD1A-4CD4-9758-83CB07004D2D}" dt="2023-10-11T13:31:20.991" v="1475" actId="1076"/>
          <ac:spMkLst>
            <pc:docMk/>
            <pc:sldMk cId="3356053209" sldId="270"/>
            <ac:spMk id="32" creationId="{CA7CDDAC-EBDA-47DC-AE30-716A135A8D47}"/>
          </ac:spMkLst>
        </pc:spChg>
        <pc:spChg chg="del">
          <ac:chgData name="Tarun N" userId="2471f26e-81d5-4f78-99e5-f8b65414e754" providerId="ADAL" clId="{6E8654FC-CD1A-4CD4-9758-83CB07004D2D}" dt="2023-10-11T13:13:27.751" v="269" actId="478"/>
          <ac:spMkLst>
            <pc:docMk/>
            <pc:sldMk cId="3356053209" sldId="270"/>
            <ac:spMk id="33" creationId="{8A202FBA-783F-46B3-9783-541AD5B88CE4}"/>
          </ac:spMkLst>
        </pc:spChg>
        <pc:spChg chg="del">
          <ac:chgData name="Tarun N" userId="2471f26e-81d5-4f78-99e5-f8b65414e754" providerId="ADAL" clId="{6E8654FC-CD1A-4CD4-9758-83CB07004D2D}" dt="2023-10-11T13:13:26.276" v="268" actId="478"/>
          <ac:spMkLst>
            <pc:docMk/>
            <pc:sldMk cId="3356053209" sldId="270"/>
            <ac:spMk id="34" creationId="{A0253EEF-FD2F-4DAB-9FE6-B22FB5DAC679}"/>
          </ac:spMkLst>
        </pc:spChg>
        <pc:spChg chg="del mod">
          <ac:chgData name="Tarun N" userId="2471f26e-81d5-4f78-99e5-f8b65414e754" providerId="ADAL" clId="{6E8654FC-CD1A-4CD4-9758-83CB07004D2D}" dt="2023-10-11T13:23:41.093" v="1244" actId="122"/>
          <ac:spMkLst>
            <pc:docMk/>
            <pc:sldMk cId="3356053209" sldId="270"/>
            <ac:spMk id="35" creationId="{0C44CBEA-FB10-488A-8E49-EC72720D8C96}"/>
          </ac:spMkLst>
        </pc:spChg>
        <pc:spChg chg="del">
          <ac:chgData name="Tarun N" userId="2471f26e-81d5-4f78-99e5-f8b65414e754" providerId="ADAL" clId="{6E8654FC-CD1A-4CD4-9758-83CB07004D2D}" dt="2023-10-11T13:13:17.677" v="265" actId="478"/>
          <ac:spMkLst>
            <pc:docMk/>
            <pc:sldMk cId="3356053209" sldId="270"/>
            <ac:spMk id="36" creationId="{4F595658-5939-4B73-9AD2-B48373E33811}"/>
          </ac:spMkLst>
        </pc:spChg>
        <pc:picChg chg="add mod">
          <ac:chgData name="Tarun N" userId="2471f26e-81d5-4f78-99e5-f8b65414e754" providerId="ADAL" clId="{6E8654FC-CD1A-4CD4-9758-83CB07004D2D}" dt="2023-10-11T13:28:11.917" v="1363" actId="1076"/>
          <ac:picMkLst>
            <pc:docMk/>
            <pc:sldMk cId="3356053209" sldId="270"/>
            <ac:picMk id="2" creationId="{D4ADF8EE-B9D8-3486-6CB5-291A18F1061A}"/>
          </ac:picMkLst>
        </pc:picChg>
        <pc:picChg chg="add del mod">
          <ac:chgData name="Tarun N" userId="2471f26e-81d5-4f78-99e5-f8b65414e754" providerId="ADAL" clId="{6E8654FC-CD1A-4CD4-9758-83CB07004D2D}" dt="2023-10-11T13:12:53.007" v="249"/>
          <ac:picMkLst>
            <pc:docMk/>
            <pc:sldMk cId="3356053209" sldId="270"/>
            <ac:picMk id="7" creationId="{5CC61236-570E-9DD3-791C-24E01EEC9E8E}"/>
          </ac:picMkLst>
        </pc:picChg>
      </pc:sldChg>
      <pc:sldChg chg="addSp modSp add mod">
        <pc:chgData name="Tarun N" userId="2471f26e-81d5-4f78-99e5-f8b65414e754" providerId="ADAL" clId="{6E8654FC-CD1A-4CD4-9758-83CB07004D2D}" dt="2023-10-11T14:09:43.712" v="2463" actId="20577"/>
        <pc:sldMkLst>
          <pc:docMk/>
          <pc:sldMk cId="2570735552" sldId="275"/>
        </pc:sldMkLst>
        <pc:spChg chg="mod">
          <ac:chgData name="Tarun N" userId="2471f26e-81d5-4f78-99e5-f8b65414e754" providerId="ADAL" clId="{6E8654FC-CD1A-4CD4-9758-83CB07004D2D}" dt="2023-10-11T13:47:31.130" v="1629" actId="20577"/>
          <ac:spMkLst>
            <pc:docMk/>
            <pc:sldMk cId="2570735552" sldId="275"/>
            <ac:spMk id="10" creationId="{A9C40B0E-66FF-4B4B-AE92-6054FC85E221}"/>
          </ac:spMkLst>
        </pc:spChg>
        <pc:spChg chg="mod">
          <ac:chgData name="Tarun N" userId="2471f26e-81d5-4f78-99e5-f8b65414e754" providerId="ADAL" clId="{6E8654FC-CD1A-4CD4-9758-83CB07004D2D}" dt="2023-10-11T14:05:08.845" v="1863" actId="20577"/>
          <ac:spMkLst>
            <pc:docMk/>
            <pc:sldMk cId="2570735552" sldId="275"/>
            <ac:spMk id="11" creationId="{3683D137-C031-4EC3-86B9-59A4BF230E64}"/>
          </ac:spMkLst>
        </pc:spChg>
        <pc:spChg chg="mod">
          <ac:chgData name="Tarun N" userId="2471f26e-81d5-4f78-99e5-f8b65414e754" providerId="ADAL" clId="{6E8654FC-CD1A-4CD4-9758-83CB07004D2D}" dt="2023-10-11T14:05:19.950" v="1883" actId="20577"/>
          <ac:spMkLst>
            <pc:docMk/>
            <pc:sldMk cId="2570735552" sldId="275"/>
            <ac:spMk id="12" creationId="{41458398-1811-49D6-8754-3C9728F18FCA}"/>
          </ac:spMkLst>
        </pc:spChg>
        <pc:spChg chg="mod">
          <ac:chgData name="Tarun N" userId="2471f26e-81d5-4f78-99e5-f8b65414e754" providerId="ADAL" clId="{6E8654FC-CD1A-4CD4-9758-83CB07004D2D}" dt="2023-10-11T14:05:04.445" v="1845" actId="20577"/>
          <ac:spMkLst>
            <pc:docMk/>
            <pc:sldMk cId="2570735552" sldId="275"/>
            <ac:spMk id="13" creationId="{DCF26BFE-6EC3-4A58-974C-E84DADB0B170}"/>
          </ac:spMkLst>
        </pc:spChg>
        <pc:spChg chg="mod">
          <ac:chgData name="Tarun N" userId="2471f26e-81d5-4f78-99e5-f8b65414e754" providerId="ADAL" clId="{6E8654FC-CD1A-4CD4-9758-83CB07004D2D}" dt="2023-10-11T14:07:59.564" v="2257" actId="20577"/>
          <ac:spMkLst>
            <pc:docMk/>
            <pc:sldMk cId="2570735552" sldId="275"/>
            <ac:spMk id="14" creationId="{07F677E4-EFCA-40E9-9D1A-45BE604AD524}"/>
          </ac:spMkLst>
        </pc:spChg>
        <pc:spChg chg="mod">
          <ac:chgData name="Tarun N" userId="2471f26e-81d5-4f78-99e5-f8b65414e754" providerId="ADAL" clId="{6E8654FC-CD1A-4CD4-9758-83CB07004D2D}" dt="2023-10-11T14:08:07.917" v="2268" actId="20577"/>
          <ac:spMkLst>
            <pc:docMk/>
            <pc:sldMk cId="2570735552" sldId="275"/>
            <ac:spMk id="15" creationId="{14C4A5DC-DF00-46D3-9D73-93574203DCB8}"/>
          </ac:spMkLst>
        </pc:spChg>
        <pc:spChg chg="mod">
          <ac:chgData name="Tarun N" userId="2471f26e-81d5-4f78-99e5-f8b65414e754" providerId="ADAL" clId="{6E8654FC-CD1A-4CD4-9758-83CB07004D2D}" dt="2023-10-11T14:09:43.712" v="2463" actId="20577"/>
          <ac:spMkLst>
            <pc:docMk/>
            <pc:sldMk cId="2570735552" sldId="275"/>
            <ac:spMk id="16" creationId="{15316476-8F0B-41E2-B706-A8AF6E18F081}"/>
          </ac:spMkLst>
        </pc:spChg>
        <pc:picChg chg="add mod">
          <ac:chgData name="Tarun N" userId="2471f26e-81d5-4f78-99e5-f8b65414e754" providerId="ADAL" clId="{6E8654FC-CD1A-4CD4-9758-83CB07004D2D}" dt="2023-10-11T13:56:46.341" v="1775" actId="1076"/>
          <ac:picMkLst>
            <pc:docMk/>
            <pc:sldMk cId="2570735552" sldId="275"/>
            <ac:picMk id="2" creationId="{4DE650B6-F3C8-A81F-966F-A5475FA630CB}"/>
          </ac:picMkLst>
        </pc:picChg>
      </pc:sldChg>
      <pc:sldChg chg="modSp mod">
        <pc:chgData name="Tarun N" userId="2471f26e-81d5-4f78-99e5-f8b65414e754" providerId="ADAL" clId="{6E8654FC-CD1A-4CD4-9758-83CB07004D2D}" dt="2023-10-11T13:28:54.002" v="1370" actId="1076"/>
        <pc:sldMkLst>
          <pc:docMk/>
          <pc:sldMk cId="4185333644" sldId="2147469630"/>
        </pc:sldMkLst>
        <pc:picChg chg="mod">
          <ac:chgData name="Tarun N" userId="2471f26e-81d5-4f78-99e5-f8b65414e754" providerId="ADAL" clId="{6E8654FC-CD1A-4CD4-9758-83CB07004D2D}" dt="2023-10-11T13:28:54.002" v="1370" actId="1076"/>
          <ac:picMkLst>
            <pc:docMk/>
            <pc:sldMk cId="4185333644" sldId="2147469630"/>
            <ac:picMk id="9" creationId="{A280C980-03AB-837C-26E6-60BA3812078A}"/>
          </ac:picMkLst>
        </pc:picChg>
      </pc:sldChg>
      <pc:sldChg chg="modSp mod">
        <pc:chgData name="Tarun N" userId="2471f26e-81d5-4f78-99e5-f8b65414e754" providerId="ADAL" clId="{6E8654FC-CD1A-4CD4-9758-83CB07004D2D}" dt="2023-10-11T13:04:55.573" v="154" actId="20577"/>
        <pc:sldMkLst>
          <pc:docMk/>
          <pc:sldMk cId="881058071" sldId="2147469632"/>
        </pc:sldMkLst>
        <pc:spChg chg="mod">
          <ac:chgData name="Tarun N" userId="2471f26e-81d5-4f78-99e5-f8b65414e754" providerId="ADAL" clId="{6E8654FC-CD1A-4CD4-9758-83CB07004D2D}" dt="2023-10-11T13:04:55.573" v="154" actId="20577"/>
          <ac:spMkLst>
            <pc:docMk/>
            <pc:sldMk cId="881058071" sldId="2147469632"/>
            <ac:spMk id="14" creationId="{A8B0AEED-7580-4ED0-B418-B64DEF9549A2}"/>
          </ac:spMkLst>
        </pc:spChg>
      </pc:sldChg>
      <pc:sldChg chg="modSp mod">
        <pc:chgData name="Tarun N" userId="2471f26e-81d5-4f78-99e5-f8b65414e754" providerId="ADAL" clId="{6E8654FC-CD1A-4CD4-9758-83CB07004D2D}" dt="2023-10-11T13:32:50.656" v="1554" actId="20577"/>
        <pc:sldMkLst>
          <pc:docMk/>
          <pc:sldMk cId="2218784343" sldId="2147469633"/>
        </pc:sldMkLst>
        <pc:spChg chg="mod">
          <ac:chgData name="Tarun N" userId="2471f26e-81d5-4f78-99e5-f8b65414e754" providerId="ADAL" clId="{6E8654FC-CD1A-4CD4-9758-83CB07004D2D}" dt="2023-10-11T13:32:50.656" v="1554" actId="20577"/>
          <ac:spMkLst>
            <pc:docMk/>
            <pc:sldMk cId="2218784343" sldId="2147469633"/>
            <ac:spMk id="9" creationId="{439F9C71-C186-460A-9984-5567B9A8558D}"/>
          </ac:spMkLst>
        </pc:spChg>
      </pc:sldChg>
      <pc:sldChg chg="modSp mod">
        <pc:chgData name="Tarun N" userId="2471f26e-81d5-4f78-99e5-f8b65414e754" providerId="ADAL" clId="{6E8654FC-CD1A-4CD4-9758-83CB07004D2D}" dt="2023-10-11T13:32:16.680" v="1510" actId="20577"/>
        <pc:sldMkLst>
          <pc:docMk/>
          <pc:sldMk cId="1714969724" sldId="2147469634"/>
        </pc:sldMkLst>
        <pc:spChg chg="mod">
          <ac:chgData name="Tarun N" userId="2471f26e-81d5-4f78-99e5-f8b65414e754" providerId="ADAL" clId="{6E8654FC-CD1A-4CD4-9758-83CB07004D2D}" dt="2023-10-11T13:32:16.680" v="1510" actId="20577"/>
          <ac:spMkLst>
            <pc:docMk/>
            <pc:sldMk cId="1714969724" sldId="2147469634"/>
            <ac:spMk id="2" creationId="{7C3BF1A1-78CF-D7A3-A31B-1A9ADEF61889}"/>
          </ac:spMkLst>
        </pc:spChg>
      </pc:sldChg>
      <pc:sldChg chg="modSp mod">
        <pc:chgData name="Tarun N" userId="2471f26e-81d5-4f78-99e5-f8b65414e754" providerId="ADAL" clId="{6E8654FC-CD1A-4CD4-9758-83CB07004D2D}" dt="2023-10-11T05:47:16.839" v="2" actId="20577"/>
        <pc:sldMkLst>
          <pc:docMk/>
          <pc:sldMk cId="2968925097" sldId="2147469636"/>
        </pc:sldMkLst>
        <pc:spChg chg="mod">
          <ac:chgData name="Tarun N" userId="2471f26e-81d5-4f78-99e5-f8b65414e754" providerId="ADAL" clId="{6E8654FC-CD1A-4CD4-9758-83CB07004D2D}" dt="2023-10-11T05:47:13.480" v="1" actId="20577"/>
          <ac:spMkLst>
            <pc:docMk/>
            <pc:sldMk cId="2968925097" sldId="2147469636"/>
            <ac:spMk id="14" creationId="{A8B0AEED-7580-4ED0-B418-B64DEF9549A2}"/>
          </ac:spMkLst>
        </pc:spChg>
        <pc:spChg chg="mod">
          <ac:chgData name="Tarun N" userId="2471f26e-81d5-4f78-99e5-f8b65414e754" providerId="ADAL" clId="{6E8654FC-CD1A-4CD4-9758-83CB07004D2D}" dt="2023-10-11T05:47:16.839" v="2" actId="20577"/>
          <ac:spMkLst>
            <pc:docMk/>
            <pc:sldMk cId="2968925097" sldId="2147469636"/>
            <ac:spMk id="16" creationId="{C350AFC9-A9F3-4A49-B729-8CF136624518}"/>
          </ac:spMkLst>
        </pc:spChg>
      </pc:sldChg>
      <pc:sldChg chg="modSp mod">
        <pc:chgData name="Tarun N" userId="2471f26e-81d5-4f78-99e5-f8b65414e754" providerId="ADAL" clId="{6E8654FC-CD1A-4CD4-9758-83CB07004D2D}" dt="2023-10-11T05:47:06.120" v="0" actId="20577"/>
        <pc:sldMkLst>
          <pc:docMk/>
          <pc:sldMk cId="3165313112" sldId="2147469637"/>
        </pc:sldMkLst>
        <pc:spChg chg="mod">
          <ac:chgData name="Tarun N" userId="2471f26e-81d5-4f78-99e5-f8b65414e754" providerId="ADAL" clId="{6E8654FC-CD1A-4CD4-9758-83CB07004D2D}" dt="2023-10-11T05:47:06.120" v="0" actId="20577"/>
          <ac:spMkLst>
            <pc:docMk/>
            <pc:sldMk cId="3165313112" sldId="2147469637"/>
            <ac:spMk id="7" creationId="{AEE6DC8E-5A07-5C73-B1A8-FE686800D949}"/>
          </ac:spMkLst>
        </pc:spChg>
      </pc:sldChg>
      <pc:sldChg chg="modSp mod">
        <pc:chgData name="Tarun N" userId="2471f26e-81d5-4f78-99e5-f8b65414e754" providerId="ADAL" clId="{6E8654FC-CD1A-4CD4-9758-83CB07004D2D}" dt="2023-10-11T13:55:41.110" v="1766" actId="1076"/>
        <pc:sldMkLst>
          <pc:docMk/>
          <pc:sldMk cId="3368121851" sldId="2147469638"/>
        </pc:sldMkLst>
        <pc:spChg chg="mod">
          <ac:chgData name="Tarun N" userId="2471f26e-81d5-4f78-99e5-f8b65414e754" providerId="ADAL" clId="{6E8654FC-CD1A-4CD4-9758-83CB07004D2D}" dt="2023-10-11T13:35:51.563" v="1616" actId="20577"/>
          <ac:spMkLst>
            <pc:docMk/>
            <pc:sldMk cId="3368121851" sldId="2147469638"/>
            <ac:spMk id="3" creationId="{EE1C1BE7-E0BA-BD8B-843A-46D569E156DF}"/>
          </ac:spMkLst>
        </pc:spChg>
        <pc:picChg chg="mod">
          <ac:chgData name="Tarun N" userId="2471f26e-81d5-4f78-99e5-f8b65414e754" providerId="ADAL" clId="{6E8654FC-CD1A-4CD4-9758-83CB07004D2D}" dt="2023-10-11T13:55:41.110" v="1766" actId="1076"/>
          <ac:picMkLst>
            <pc:docMk/>
            <pc:sldMk cId="3368121851" sldId="2147469638"/>
            <ac:picMk id="4" creationId="{D2FE48BE-3652-C038-2AD4-7AD5E7276485}"/>
          </ac:picMkLst>
        </pc:picChg>
      </pc:sldChg>
      <pc:sldChg chg="delSp">
        <pc:chgData name="Tarun N" userId="2471f26e-81d5-4f78-99e5-f8b65414e754" providerId="ADAL" clId="{6E8654FC-CD1A-4CD4-9758-83CB07004D2D}" dt="2023-10-11T13:33:51.151" v="1555" actId="478"/>
        <pc:sldMkLst>
          <pc:docMk/>
          <pc:sldMk cId="3653415898" sldId="2147469642"/>
        </pc:sldMkLst>
        <pc:picChg chg="del">
          <ac:chgData name="Tarun N" userId="2471f26e-81d5-4f78-99e5-f8b65414e754" providerId="ADAL" clId="{6E8654FC-CD1A-4CD4-9758-83CB07004D2D}" dt="2023-10-11T13:33:51.151" v="1555" actId="478"/>
          <ac:picMkLst>
            <pc:docMk/>
            <pc:sldMk cId="3653415898" sldId="2147469642"/>
            <ac:picMk id="3076" creationId="{6D843DDC-9AFA-23FC-18C1-0C432BC61858}"/>
          </ac:picMkLst>
        </pc:picChg>
      </pc:sldChg>
      <pc:sldChg chg="addSp delSp modSp add mod ord">
        <pc:chgData name="Tarun N" userId="2471f26e-81d5-4f78-99e5-f8b65414e754" providerId="ADAL" clId="{6E8654FC-CD1A-4CD4-9758-83CB07004D2D}" dt="2023-10-11T13:35:34.843" v="1614"/>
        <pc:sldMkLst>
          <pc:docMk/>
          <pc:sldMk cId="2539482617" sldId="2147469661"/>
        </pc:sldMkLst>
        <pc:spChg chg="mod">
          <ac:chgData name="Tarun N" userId="2471f26e-81d5-4f78-99e5-f8b65414e754" providerId="ADAL" clId="{6E8654FC-CD1A-4CD4-9758-83CB07004D2D}" dt="2023-10-11T13:34:17.837" v="1606" actId="20577"/>
          <ac:spMkLst>
            <pc:docMk/>
            <pc:sldMk cId="2539482617" sldId="2147469661"/>
            <ac:spMk id="2" creationId="{7C3BF1A1-78CF-D7A3-A31B-1A9ADEF61889}"/>
          </ac:spMkLst>
        </pc:spChg>
        <pc:spChg chg="mod">
          <ac:chgData name="Tarun N" userId="2471f26e-81d5-4f78-99e5-f8b65414e754" providerId="ADAL" clId="{6E8654FC-CD1A-4CD4-9758-83CB07004D2D}" dt="2023-10-11T13:34:02.936" v="1558" actId="20577"/>
          <ac:spMkLst>
            <pc:docMk/>
            <pc:sldMk cId="2539482617" sldId="2147469661"/>
            <ac:spMk id="3" creationId="{EE1C1BE7-E0BA-BD8B-843A-46D569E156DF}"/>
          </ac:spMkLst>
        </pc:spChg>
        <pc:picChg chg="mod">
          <ac:chgData name="Tarun N" userId="2471f26e-81d5-4f78-99e5-f8b65414e754" providerId="ADAL" clId="{6E8654FC-CD1A-4CD4-9758-83CB07004D2D}" dt="2023-10-11T13:34:30.256" v="1609" actId="1076"/>
          <ac:picMkLst>
            <pc:docMk/>
            <pc:sldMk cId="2539482617" sldId="2147469661"/>
            <ac:picMk id="5" creationId="{0948AFCE-82AA-FD1F-344F-16638BD1AB18}"/>
          </ac:picMkLst>
        </pc:picChg>
        <pc:picChg chg="add mod">
          <ac:chgData name="Tarun N" userId="2471f26e-81d5-4f78-99e5-f8b65414e754" providerId="ADAL" clId="{6E8654FC-CD1A-4CD4-9758-83CB07004D2D}" dt="2023-10-11T13:35:17.606" v="1612" actId="14100"/>
          <ac:picMkLst>
            <pc:docMk/>
            <pc:sldMk cId="2539482617" sldId="2147469661"/>
            <ac:picMk id="1026" creationId="{FDD07FDC-16D4-5F8A-4F61-10BCC3E18374}"/>
          </ac:picMkLst>
        </pc:picChg>
        <pc:picChg chg="del mod">
          <ac:chgData name="Tarun N" userId="2471f26e-81d5-4f78-99e5-f8b65414e754" providerId="ADAL" clId="{6E8654FC-CD1A-4CD4-9758-83CB07004D2D}" dt="2023-10-11T13:34:26.190" v="1608" actId="478"/>
          <ac:picMkLst>
            <pc:docMk/>
            <pc:sldMk cId="2539482617" sldId="2147469661"/>
            <ac:picMk id="3074" creationId="{1F2E282B-0AAC-8933-E0F3-ADD4FAC1F469}"/>
          </ac:picMkLst>
        </pc:picChg>
      </pc:sldChg>
    </pc:docChg>
  </pc:docChgLst>
  <pc:docChgLst>
    <pc:chgData name="Tarun N" userId="2471f26e-81d5-4f78-99e5-f8b65414e754" providerId="ADAL" clId="{DB91CCCC-32C4-4463-9750-5B428A570D80}"/>
    <pc:docChg chg="undo redo custSel addSld delSld modSld sldOrd">
      <pc:chgData name="Tarun N" userId="2471f26e-81d5-4f78-99e5-f8b65414e754" providerId="ADAL" clId="{DB91CCCC-32C4-4463-9750-5B428A570D80}" dt="2023-10-11T05:11:40.550" v="2377" actId="20577"/>
      <pc:docMkLst>
        <pc:docMk/>
      </pc:docMkLst>
      <pc:sldChg chg="addSp delSp modSp add mod">
        <pc:chgData name="Tarun N" userId="2471f26e-81d5-4f78-99e5-f8b65414e754" providerId="ADAL" clId="{DB91CCCC-32C4-4463-9750-5B428A570D80}" dt="2023-10-10T14:02:32.865" v="1392" actId="207"/>
        <pc:sldMkLst>
          <pc:docMk/>
          <pc:sldMk cId="1872203542" sldId="274"/>
        </pc:sldMkLst>
        <pc:spChg chg="add mod">
          <ac:chgData name="Tarun N" userId="2471f26e-81d5-4f78-99e5-f8b65414e754" providerId="ADAL" clId="{DB91CCCC-32C4-4463-9750-5B428A570D80}" dt="2023-10-10T14:02:32.865" v="1392" actId="207"/>
          <ac:spMkLst>
            <pc:docMk/>
            <pc:sldMk cId="1872203542" sldId="274"/>
            <ac:spMk id="2" creationId="{021CA6D4-1CB0-4DCC-E326-E1B4E6E094A8}"/>
          </ac:spMkLst>
        </pc:spChg>
        <pc:spChg chg="del mod">
          <ac:chgData name="Tarun N" userId="2471f26e-81d5-4f78-99e5-f8b65414e754" providerId="ADAL" clId="{DB91CCCC-32C4-4463-9750-5B428A570D80}" dt="2023-10-10T13:48:22.120" v="1211" actId="478"/>
          <ac:spMkLst>
            <pc:docMk/>
            <pc:sldMk cId="1872203542" sldId="274"/>
            <ac:spMk id="6" creationId="{3BFA8214-0358-4BD7-A4C1-D274321F991B}"/>
          </ac:spMkLst>
        </pc:spChg>
        <pc:spChg chg="del">
          <ac:chgData name="Tarun N" userId="2471f26e-81d5-4f78-99e5-f8b65414e754" providerId="ADAL" clId="{DB91CCCC-32C4-4463-9750-5B428A570D80}" dt="2023-10-10T13:48:37.880" v="1219" actId="478"/>
          <ac:spMkLst>
            <pc:docMk/>
            <pc:sldMk cId="1872203542" sldId="274"/>
            <ac:spMk id="7" creationId="{BEEADD56-9A11-4CC4-8050-191ACA8B9F26}"/>
          </ac:spMkLst>
        </pc:spChg>
        <pc:spChg chg="del mod">
          <ac:chgData name="Tarun N" userId="2471f26e-81d5-4f78-99e5-f8b65414e754" providerId="ADAL" clId="{DB91CCCC-32C4-4463-9750-5B428A570D80}" dt="2023-10-10T13:48:27.326" v="1214" actId="478"/>
          <ac:spMkLst>
            <pc:docMk/>
            <pc:sldMk cId="1872203542" sldId="274"/>
            <ac:spMk id="8" creationId="{26628DD2-994B-48EB-A9AF-0F60F9450AF7}"/>
          </ac:spMkLst>
        </pc:spChg>
        <pc:spChg chg="del">
          <ac:chgData name="Tarun N" userId="2471f26e-81d5-4f78-99e5-f8b65414e754" providerId="ADAL" clId="{DB91CCCC-32C4-4463-9750-5B428A570D80}" dt="2023-10-10T13:48:41.683" v="1220" actId="478"/>
          <ac:spMkLst>
            <pc:docMk/>
            <pc:sldMk cId="1872203542" sldId="274"/>
            <ac:spMk id="9" creationId="{F6432318-5B95-40A1-82F5-DECD5509CC50}"/>
          </ac:spMkLst>
        </pc:spChg>
        <pc:spChg chg="del">
          <ac:chgData name="Tarun N" userId="2471f26e-81d5-4f78-99e5-f8b65414e754" providerId="ADAL" clId="{DB91CCCC-32C4-4463-9750-5B428A570D80}" dt="2023-10-10T13:48:33.999" v="1217" actId="478"/>
          <ac:spMkLst>
            <pc:docMk/>
            <pc:sldMk cId="1872203542" sldId="274"/>
            <ac:spMk id="10" creationId="{E1FED519-BBAF-462D-8020-D197D9611496}"/>
          </ac:spMkLst>
        </pc:spChg>
        <pc:spChg chg="del">
          <ac:chgData name="Tarun N" userId="2471f26e-81d5-4f78-99e5-f8b65414e754" providerId="ADAL" clId="{DB91CCCC-32C4-4463-9750-5B428A570D80}" dt="2023-10-10T13:48:30.075" v="1215" actId="478"/>
          <ac:spMkLst>
            <pc:docMk/>
            <pc:sldMk cId="1872203542" sldId="274"/>
            <ac:spMk id="11" creationId="{AD12A733-B117-4025-8960-951750034B71}"/>
          </ac:spMkLst>
        </pc:spChg>
        <pc:spChg chg="del">
          <ac:chgData name="Tarun N" userId="2471f26e-81d5-4f78-99e5-f8b65414e754" providerId="ADAL" clId="{DB91CCCC-32C4-4463-9750-5B428A570D80}" dt="2023-10-10T13:48:31.801" v="1216" actId="478"/>
          <ac:spMkLst>
            <pc:docMk/>
            <pc:sldMk cId="1872203542" sldId="274"/>
            <ac:spMk id="12" creationId="{3A1692E4-F91E-4C46-9C33-7CBCA7C55CCD}"/>
          </ac:spMkLst>
        </pc:spChg>
        <pc:spChg chg="del">
          <ac:chgData name="Tarun N" userId="2471f26e-81d5-4f78-99e5-f8b65414e754" providerId="ADAL" clId="{DB91CCCC-32C4-4463-9750-5B428A570D80}" dt="2023-10-10T13:48:35.767" v="1218" actId="478"/>
          <ac:spMkLst>
            <pc:docMk/>
            <pc:sldMk cId="1872203542" sldId="274"/>
            <ac:spMk id="13" creationId="{311B7772-9F1B-4106-9F95-8C164D057E71}"/>
          </ac:spMkLst>
        </pc:spChg>
        <pc:picChg chg="add mod">
          <ac:chgData name="Tarun N" userId="2471f26e-81d5-4f78-99e5-f8b65414e754" providerId="ADAL" clId="{DB91CCCC-32C4-4463-9750-5B428A570D80}" dt="2023-10-10T13:51:30.696" v="1240" actId="1076"/>
          <ac:picMkLst>
            <pc:docMk/>
            <pc:sldMk cId="1872203542" sldId="274"/>
            <ac:picMk id="4" creationId="{A8C17A6A-FEB1-6324-CF9C-FB9E03099F3B}"/>
          </ac:picMkLst>
        </pc:picChg>
        <pc:picChg chg="add mod">
          <ac:chgData name="Tarun N" userId="2471f26e-81d5-4f78-99e5-f8b65414e754" providerId="ADAL" clId="{DB91CCCC-32C4-4463-9750-5B428A570D80}" dt="2023-10-10T13:51:33.631" v="1241" actId="1076"/>
          <ac:picMkLst>
            <pc:docMk/>
            <pc:sldMk cId="1872203542" sldId="274"/>
            <ac:picMk id="14" creationId="{A4C5364E-3153-D8BE-3924-32A1146C63FA}"/>
          </ac:picMkLst>
        </pc:picChg>
        <pc:picChg chg="add mod">
          <ac:chgData name="Tarun N" userId="2471f26e-81d5-4f78-99e5-f8b65414e754" providerId="ADAL" clId="{DB91CCCC-32C4-4463-9750-5B428A570D80}" dt="2023-10-10T13:51:35.508" v="1242" actId="1076"/>
          <ac:picMkLst>
            <pc:docMk/>
            <pc:sldMk cId="1872203542" sldId="274"/>
            <ac:picMk id="16" creationId="{4B53B161-D666-DFBD-02D7-7C0EE216C381}"/>
          </ac:picMkLst>
        </pc:picChg>
        <pc:picChg chg="add mod">
          <ac:chgData name="Tarun N" userId="2471f26e-81d5-4f78-99e5-f8b65414e754" providerId="ADAL" clId="{DB91CCCC-32C4-4463-9750-5B428A570D80}" dt="2023-10-10T13:51:41.400" v="1244" actId="14100"/>
          <ac:picMkLst>
            <pc:docMk/>
            <pc:sldMk cId="1872203542" sldId="274"/>
            <ac:picMk id="18" creationId="{721285EF-8FBE-EE6C-18A2-5E3316BCF84A}"/>
          </ac:picMkLst>
        </pc:picChg>
        <pc:picChg chg="add mod">
          <ac:chgData name="Tarun N" userId="2471f26e-81d5-4f78-99e5-f8b65414e754" providerId="ADAL" clId="{DB91CCCC-32C4-4463-9750-5B428A570D80}" dt="2023-10-10T13:52:10.367" v="1250" actId="1076"/>
          <ac:picMkLst>
            <pc:docMk/>
            <pc:sldMk cId="1872203542" sldId="274"/>
            <ac:picMk id="20" creationId="{1AB204F4-66E5-D9C2-3810-3588AACED733}"/>
          </ac:picMkLst>
        </pc:picChg>
        <pc:picChg chg="add mod">
          <ac:chgData name="Tarun N" userId="2471f26e-81d5-4f78-99e5-f8b65414e754" providerId="ADAL" clId="{DB91CCCC-32C4-4463-9750-5B428A570D80}" dt="2023-10-10T13:53:13.781" v="1254" actId="1076"/>
          <ac:picMkLst>
            <pc:docMk/>
            <pc:sldMk cId="1872203542" sldId="274"/>
            <ac:picMk id="22" creationId="{246CEDE7-F2D5-D39E-F094-671F42B4B032}"/>
          </ac:picMkLst>
        </pc:picChg>
      </pc:sldChg>
      <pc:sldChg chg="addSp delSp modSp add mod">
        <pc:chgData name="Tarun N" userId="2471f26e-81d5-4f78-99e5-f8b65414e754" providerId="ADAL" clId="{DB91CCCC-32C4-4463-9750-5B428A570D80}" dt="2023-10-11T05:03:55.749" v="2253" actId="20577"/>
        <pc:sldMkLst>
          <pc:docMk/>
          <pc:sldMk cId="2439228173" sldId="285"/>
        </pc:sldMkLst>
        <pc:spChg chg="add del mod">
          <ac:chgData name="Tarun N" userId="2471f26e-81d5-4f78-99e5-f8b65414e754" providerId="ADAL" clId="{DB91CCCC-32C4-4463-9750-5B428A570D80}" dt="2023-10-10T12:43:22.747" v="39"/>
          <ac:spMkLst>
            <pc:docMk/>
            <pc:sldMk cId="2439228173" sldId="285"/>
            <ac:spMk id="2" creationId="{E6E464D8-0FB4-9BA0-0973-5E3C8DA6CAAD}"/>
          </ac:spMkLst>
        </pc:spChg>
        <pc:spChg chg="add del mod">
          <ac:chgData name="Tarun N" userId="2471f26e-81d5-4f78-99e5-f8b65414e754" providerId="ADAL" clId="{DB91CCCC-32C4-4463-9750-5B428A570D80}" dt="2023-10-10T12:43:57.208" v="42"/>
          <ac:spMkLst>
            <pc:docMk/>
            <pc:sldMk cId="2439228173" sldId="285"/>
            <ac:spMk id="3" creationId="{39E89BC3-6CBE-255C-3800-25F39D7DA7FC}"/>
          </ac:spMkLst>
        </pc:spChg>
        <pc:spChg chg="add mod">
          <ac:chgData name="Tarun N" userId="2471f26e-81d5-4f78-99e5-f8b65414e754" providerId="ADAL" clId="{DB91CCCC-32C4-4463-9750-5B428A570D80}" dt="2023-10-11T05:03:55.749" v="2253" actId="20577"/>
          <ac:spMkLst>
            <pc:docMk/>
            <pc:sldMk cId="2439228173" sldId="285"/>
            <ac:spMk id="5" creationId="{D9091FEB-45CB-C53D-A3F3-EEF0D2A6E791}"/>
          </ac:spMkLst>
        </pc:spChg>
        <pc:spChg chg="mod">
          <ac:chgData name="Tarun N" userId="2471f26e-81d5-4f78-99e5-f8b65414e754" providerId="ADAL" clId="{DB91CCCC-32C4-4463-9750-5B428A570D80}" dt="2023-10-10T12:39:09.090" v="8" actId="404"/>
          <ac:spMkLst>
            <pc:docMk/>
            <pc:sldMk cId="2439228173" sldId="285"/>
            <ac:spMk id="8" creationId="{F6722FA0-0842-4BC9-9E00-C43FF9D5CB83}"/>
          </ac:spMkLst>
        </pc:spChg>
        <pc:spChg chg="del mod">
          <ac:chgData name="Tarun N" userId="2471f26e-81d5-4f78-99e5-f8b65414e754" providerId="ADAL" clId="{DB91CCCC-32C4-4463-9750-5B428A570D80}" dt="2023-10-10T12:52:16.069" v="57" actId="22"/>
          <ac:spMkLst>
            <pc:docMk/>
            <pc:sldMk cId="2439228173" sldId="285"/>
            <ac:spMk id="9" creationId="{CF234A93-792A-4745-881E-A89DA19BC172}"/>
          </ac:spMkLst>
        </pc:spChg>
        <pc:spChg chg="mod">
          <ac:chgData name="Tarun N" userId="2471f26e-81d5-4f78-99e5-f8b65414e754" providerId="ADAL" clId="{DB91CCCC-32C4-4463-9750-5B428A570D80}" dt="2023-10-10T12:40:53.080" v="24" actId="1076"/>
          <ac:spMkLst>
            <pc:docMk/>
            <pc:sldMk cId="2439228173" sldId="285"/>
            <ac:spMk id="10" creationId="{C9584137-AE1E-413B-9C5B-325C2448435F}"/>
          </ac:spMkLst>
        </pc:spChg>
        <pc:spChg chg="mod">
          <ac:chgData name="Tarun N" userId="2471f26e-81d5-4f78-99e5-f8b65414e754" providerId="ADAL" clId="{DB91CCCC-32C4-4463-9750-5B428A570D80}" dt="2023-10-10T12:41:30.763" v="29" actId="1076"/>
          <ac:spMkLst>
            <pc:docMk/>
            <pc:sldMk cId="2439228173" sldId="285"/>
            <ac:spMk id="11" creationId="{AFC099BC-2D19-479A-986C-9C706938AF1E}"/>
          </ac:spMkLst>
        </pc:spChg>
        <pc:spChg chg="mod">
          <ac:chgData name="Tarun N" userId="2471f26e-81d5-4f78-99e5-f8b65414e754" providerId="ADAL" clId="{DB91CCCC-32C4-4463-9750-5B428A570D80}" dt="2023-10-10T12:39:40.919" v="11" actId="403"/>
          <ac:spMkLst>
            <pc:docMk/>
            <pc:sldMk cId="2439228173" sldId="285"/>
            <ac:spMk id="12" creationId="{F0BB2B3B-9E22-42EA-9842-9F4B77156CDB}"/>
          </ac:spMkLst>
        </pc:spChg>
        <pc:spChg chg="mod">
          <ac:chgData name="Tarun N" userId="2471f26e-81d5-4f78-99e5-f8b65414e754" providerId="ADAL" clId="{DB91CCCC-32C4-4463-9750-5B428A570D80}" dt="2023-10-10T12:41:00.384" v="25" actId="1076"/>
          <ac:spMkLst>
            <pc:docMk/>
            <pc:sldMk cId="2439228173" sldId="285"/>
            <ac:spMk id="13" creationId="{02A9B581-3BD6-4284-BADB-B37E745116D5}"/>
          </ac:spMkLst>
        </pc:spChg>
        <pc:spChg chg="mod">
          <ac:chgData name="Tarun N" userId="2471f26e-81d5-4f78-99e5-f8b65414e754" providerId="ADAL" clId="{DB91CCCC-32C4-4463-9750-5B428A570D80}" dt="2023-10-10T12:43:03.141" v="36" actId="1076"/>
          <ac:spMkLst>
            <pc:docMk/>
            <pc:sldMk cId="2439228173" sldId="285"/>
            <ac:spMk id="14" creationId="{6A761D6F-DD52-4C89-BD47-0C153CE783B0}"/>
          </ac:spMkLst>
        </pc:spChg>
        <pc:picChg chg="add mod ord">
          <ac:chgData name="Tarun N" userId="2471f26e-81d5-4f78-99e5-f8b65414e754" providerId="ADAL" clId="{DB91CCCC-32C4-4463-9750-5B428A570D80}" dt="2023-10-10T12:52:16.069" v="57" actId="22"/>
          <ac:picMkLst>
            <pc:docMk/>
            <pc:sldMk cId="2439228173" sldId="285"/>
            <ac:picMk id="7" creationId="{15BA1937-44DB-CC22-3F08-FE05458CA459}"/>
          </ac:picMkLst>
        </pc:picChg>
      </pc:sldChg>
      <pc:sldChg chg="addSp delSp modSp add mod">
        <pc:chgData name="Tarun N" userId="2471f26e-81d5-4f78-99e5-f8b65414e754" providerId="ADAL" clId="{DB91CCCC-32C4-4463-9750-5B428A570D80}" dt="2023-10-10T14:37:14.869" v="1876" actId="207"/>
        <pc:sldMkLst>
          <pc:docMk/>
          <pc:sldMk cId="3310649069" sldId="287"/>
        </pc:sldMkLst>
        <pc:spChg chg="mod">
          <ac:chgData name="Tarun N" userId="2471f26e-81d5-4f78-99e5-f8b65414e754" providerId="ADAL" clId="{DB91CCCC-32C4-4463-9750-5B428A570D80}" dt="2023-10-10T14:37:14.869" v="1876" actId="207"/>
          <ac:spMkLst>
            <pc:docMk/>
            <pc:sldMk cId="3310649069" sldId="287"/>
            <ac:spMk id="3" creationId="{D6C2CA16-DD1B-4D63-8DC9-2349511B7ED5}"/>
          </ac:spMkLst>
        </pc:spChg>
        <pc:spChg chg="del">
          <ac:chgData name="Tarun N" userId="2471f26e-81d5-4f78-99e5-f8b65414e754" providerId="ADAL" clId="{DB91CCCC-32C4-4463-9750-5B428A570D80}" dt="2023-10-10T12:55:44.737" v="91" actId="478"/>
          <ac:spMkLst>
            <pc:docMk/>
            <pc:sldMk cId="3310649069" sldId="287"/>
            <ac:spMk id="4" creationId="{8820030E-D796-4CD2-A8D5-235F0A81151A}"/>
          </ac:spMkLst>
        </pc:spChg>
        <pc:picChg chg="add mod">
          <ac:chgData name="Tarun N" userId="2471f26e-81d5-4f78-99e5-f8b65414e754" providerId="ADAL" clId="{DB91CCCC-32C4-4463-9750-5B428A570D80}" dt="2023-10-10T12:57:50.093" v="119" actId="1076"/>
          <ac:picMkLst>
            <pc:docMk/>
            <pc:sldMk cId="3310649069" sldId="287"/>
            <ac:picMk id="5" creationId="{7F4436A2-2BD3-D2A8-9177-8BD3B76C29B6}"/>
          </ac:picMkLst>
        </pc:picChg>
      </pc:sldChg>
      <pc:sldChg chg="addSp delSp modSp">
        <pc:chgData name="Tarun N" userId="2471f26e-81d5-4f78-99e5-f8b65414e754" providerId="ADAL" clId="{DB91CCCC-32C4-4463-9750-5B428A570D80}" dt="2023-10-11T04:31:04.269" v="1990" actId="1076"/>
        <pc:sldMkLst>
          <pc:docMk/>
          <pc:sldMk cId="1151916072" sldId="298"/>
        </pc:sldMkLst>
        <pc:picChg chg="add del mod">
          <ac:chgData name="Tarun N" userId="2471f26e-81d5-4f78-99e5-f8b65414e754" providerId="ADAL" clId="{DB91CCCC-32C4-4463-9750-5B428A570D80}" dt="2023-10-11T04:28:52.686" v="1954" actId="478"/>
          <ac:picMkLst>
            <pc:docMk/>
            <pc:sldMk cId="1151916072" sldId="298"/>
            <ac:picMk id="4" creationId="{6A2F6EA0-4F1D-0EB1-32E3-7F0C57659CC1}"/>
          </ac:picMkLst>
        </pc:picChg>
        <pc:picChg chg="add mod">
          <ac:chgData name="Tarun N" userId="2471f26e-81d5-4f78-99e5-f8b65414e754" providerId="ADAL" clId="{DB91CCCC-32C4-4463-9750-5B428A570D80}" dt="2023-10-11T04:31:04.269" v="1990" actId="1076"/>
          <ac:picMkLst>
            <pc:docMk/>
            <pc:sldMk cId="1151916072" sldId="298"/>
            <ac:picMk id="4" creationId="{D2FE48BE-3652-C038-2AD4-7AD5E7276485}"/>
          </ac:picMkLst>
        </pc:picChg>
        <pc:picChg chg="add del mod">
          <ac:chgData name="Tarun N" userId="2471f26e-81d5-4f78-99e5-f8b65414e754" providerId="ADAL" clId="{DB91CCCC-32C4-4463-9750-5B428A570D80}" dt="2023-10-11T04:29:58.025" v="1976" actId="478"/>
          <ac:picMkLst>
            <pc:docMk/>
            <pc:sldMk cId="1151916072" sldId="298"/>
            <ac:picMk id="5" creationId="{A7F8AC5F-A6B1-4286-1327-FE01B195F49A}"/>
          </ac:picMkLst>
        </pc:picChg>
      </pc:sldChg>
      <pc:sldChg chg="modSp mod">
        <pc:chgData name="Tarun N" userId="2471f26e-81d5-4f78-99e5-f8b65414e754" providerId="ADAL" clId="{DB91CCCC-32C4-4463-9750-5B428A570D80}" dt="2023-10-11T05:02:24.794" v="2222" actId="20577"/>
        <pc:sldMkLst>
          <pc:docMk/>
          <pc:sldMk cId="2090014929" sldId="302"/>
        </pc:sldMkLst>
        <pc:spChg chg="mod">
          <ac:chgData name="Tarun N" userId="2471f26e-81d5-4f78-99e5-f8b65414e754" providerId="ADAL" clId="{DB91CCCC-32C4-4463-9750-5B428A570D80}" dt="2023-10-11T05:02:24.794" v="2222" actId="20577"/>
          <ac:spMkLst>
            <pc:docMk/>
            <pc:sldMk cId="2090014929" sldId="302"/>
            <ac:spMk id="16" creationId="{C350AFC9-A9F3-4A49-B729-8CF136624518}"/>
          </ac:spMkLst>
        </pc:spChg>
      </pc:sldChg>
      <pc:sldChg chg="modSp mod">
        <pc:chgData name="Tarun N" userId="2471f26e-81d5-4f78-99e5-f8b65414e754" providerId="ADAL" clId="{DB91CCCC-32C4-4463-9750-5B428A570D80}" dt="2023-10-11T05:02:52.606" v="2240" actId="20577"/>
        <pc:sldMkLst>
          <pc:docMk/>
          <pc:sldMk cId="388141061" sldId="308"/>
        </pc:sldMkLst>
        <pc:spChg chg="mod">
          <ac:chgData name="Tarun N" userId="2471f26e-81d5-4f78-99e5-f8b65414e754" providerId="ADAL" clId="{DB91CCCC-32C4-4463-9750-5B428A570D80}" dt="2023-10-11T05:02:52.606" v="2240" actId="20577"/>
          <ac:spMkLst>
            <pc:docMk/>
            <pc:sldMk cId="388141061" sldId="308"/>
            <ac:spMk id="7" creationId="{AEE6DC8E-5A07-5C73-B1A8-FE686800D949}"/>
          </ac:spMkLst>
        </pc:spChg>
      </pc:sldChg>
      <pc:sldChg chg="modSp del mod">
        <pc:chgData name="Tarun N" userId="2471f26e-81d5-4f78-99e5-f8b65414e754" providerId="ADAL" clId="{DB91CCCC-32C4-4463-9750-5B428A570D80}" dt="2023-10-10T13:05:51.470" v="426" actId="47"/>
        <pc:sldMkLst>
          <pc:docMk/>
          <pc:sldMk cId="1474466541" sldId="2147469613"/>
        </pc:sldMkLst>
        <pc:spChg chg="mod">
          <ac:chgData name="Tarun N" userId="2471f26e-81d5-4f78-99e5-f8b65414e754" providerId="ADAL" clId="{DB91CCCC-32C4-4463-9750-5B428A570D80}" dt="2023-10-10T13:05:48.361" v="425" actId="1076"/>
          <ac:spMkLst>
            <pc:docMk/>
            <pc:sldMk cId="1474466541" sldId="2147469613"/>
            <ac:spMk id="2" creationId="{C79420BE-4431-8FD0-BD9B-99041B7301BF}"/>
          </ac:spMkLst>
        </pc:spChg>
      </pc:sldChg>
      <pc:sldChg chg="del">
        <pc:chgData name="Tarun N" userId="2471f26e-81d5-4f78-99e5-f8b65414e754" providerId="ADAL" clId="{DB91CCCC-32C4-4463-9750-5B428A570D80}" dt="2023-10-10T13:05:52.745" v="427" actId="47"/>
        <pc:sldMkLst>
          <pc:docMk/>
          <pc:sldMk cId="1409602213" sldId="2147469614"/>
        </pc:sldMkLst>
      </pc:sldChg>
      <pc:sldChg chg="del">
        <pc:chgData name="Tarun N" userId="2471f26e-81d5-4f78-99e5-f8b65414e754" providerId="ADAL" clId="{DB91CCCC-32C4-4463-9750-5B428A570D80}" dt="2023-10-10T13:05:54.124" v="428" actId="47"/>
        <pc:sldMkLst>
          <pc:docMk/>
          <pc:sldMk cId="3523673060" sldId="2147469615"/>
        </pc:sldMkLst>
      </pc:sldChg>
      <pc:sldChg chg="del">
        <pc:chgData name="Tarun N" userId="2471f26e-81d5-4f78-99e5-f8b65414e754" providerId="ADAL" clId="{DB91CCCC-32C4-4463-9750-5B428A570D80}" dt="2023-10-10T13:05:54.704" v="429" actId="47"/>
        <pc:sldMkLst>
          <pc:docMk/>
          <pc:sldMk cId="1645648976" sldId="2147469616"/>
        </pc:sldMkLst>
      </pc:sldChg>
      <pc:sldChg chg="del">
        <pc:chgData name="Tarun N" userId="2471f26e-81d5-4f78-99e5-f8b65414e754" providerId="ADAL" clId="{DB91CCCC-32C4-4463-9750-5B428A570D80}" dt="2023-10-10T13:05:55.114" v="430" actId="47"/>
        <pc:sldMkLst>
          <pc:docMk/>
          <pc:sldMk cId="354318175" sldId="2147469617"/>
        </pc:sldMkLst>
      </pc:sldChg>
      <pc:sldChg chg="del">
        <pc:chgData name="Tarun N" userId="2471f26e-81d5-4f78-99e5-f8b65414e754" providerId="ADAL" clId="{DB91CCCC-32C4-4463-9750-5B428A570D80}" dt="2023-10-10T13:05:55.616" v="431" actId="47"/>
        <pc:sldMkLst>
          <pc:docMk/>
          <pc:sldMk cId="1690868952" sldId="2147469618"/>
        </pc:sldMkLst>
      </pc:sldChg>
      <pc:sldChg chg="del">
        <pc:chgData name="Tarun N" userId="2471f26e-81d5-4f78-99e5-f8b65414e754" providerId="ADAL" clId="{DB91CCCC-32C4-4463-9750-5B428A570D80}" dt="2023-10-10T13:05:56.558" v="433" actId="47"/>
        <pc:sldMkLst>
          <pc:docMk/>
          <pc:sldMk cId="3306335833" sldId="2147469619"/>
        </pc:sldMkLst>
      </pc:sldChg>
      <pc:sldChg chg="del">
        <pc:chgData name="Tarun N" userId="2471f26e-81d5-4f78-99e5-f8b65414e754" providerId="ADAL" clId="{DB91CCCC-32C4-4463-9750-5B428A570D80}" dt="2023-10-10T13:05:57.092" v="434" actId="47"/>
        <pc:sldMkLst>
          <pc:docMk/>
          <pc:sldMk cId="737142847" sldId="2147469620"/>
        </pc:sldMkLst>
      </pc:sldChg>
      <pc:sldChg chg="del">
        <pc:chgData name="Tarun N" userId="2471f26e-81d5-4f78-99e5-f8b65414e754" providerId="ADAL" clId="{DB91CCCC-32C4-4463-9750-5B428A570D80}" dt="2023-10-10T13:05:57.597" v="435" actId="47"/>
        <pc:sldMkLst>
          <pc:docMk/>
          <pc:sldMk cId="736497604" sldId="2147469621"/>
        </pc:sldMkLst>
      </pc:sldChg>
      <pc:sldChg chg="addSp delSp modSp mod">
        <pc:chgData name="Tarun N" userId="2471f26e-81d5-4f78-99e5-f8b65414e754" providerId="ADAL" clId="{DB91CCCC-32C4-4463-9750-5B428A570D80}" dt="2023-10-11T04:30:21.299" v="1986" actId="478"/>
        <pc:sldMkLst>
          <pc:docMk/>
          <pc:sldMk cId="2984646218" sldId="2147469622"/>
        </pc:sldMkLst>
        <pc:spChg chg="mod">
          <ac:chgData name="Tarun N" userId="2471f26e-81d5-4f78-99e5-f8b65414e754" providerId="ADAL" clId="{DB91CCCC-32C4-4463-9750-5B428A570D80}" dt="2023-10-10T13:06:07.198" v="445" actId="20577"/>
          <ac:spMkLst>
            <pc:docMk/>
            <pc:sldMk cId="2984646218" sldId="2147469622"/>
            <ac:spMk id="13" creationId="{67792972-4034-4F4B-A481-205275BA6DA6}"/>
          </ac:spMkLst>
        </pc:spChg>
        <pc:picChg chg="add del mod">
          <ac:chgData name="Tarun N" userId="2471f26e-81d5-4f78-99e5-f8b65414e754" providerId="ADAL" clId="{DB91CCCC-32C4-4463-9750-5B428A570D80}" dt="2023-10-11T04:30:21.299" v="1986" actId="478"/>
          <ac:picMkLst>
            <pc:docMk/>
            <pc:sldMk cId="2984646218" sldId="2147469622"/>
            <ac:picMk id="2" creationId="{25BCBD32-90B6-F80A-5CD1-FE7E9734B72E}"/>
          </ac:picMkLst>
        </pc:picChg>
      </pc:sldChg>
      <pc:sldChg chg="del">
        <pc:chgData name="Tarun N" userId="2471f26e-81d5-4f78-99e5-f8b65414e754" providerId="ADAL" clId="{DB91CCCC-32C4-4463-9750-5B428A570D80}" dt="2023-10-10T13:05:56.102" v="432" actId="47"/>
        <pc:sldMkLst>
          <pc:docMk/>
          <pc:sldMk cId="3248461831" sldId="2147469623"/>
        </pc:sldMkLst>
      </pc:sldChg>
      <pc:sldChg chg="addSp delSp modSp">
        <pc:chgData name="Tarun N" userId="2471f26e-81d5-4f78-99e5-f8b65414e754" providerId="ADAL" clId="{DB91CCCC-32C4-4463-9750-5B428A570D80}" dt="2023-10-11T04:30:45.800" v="1988" actId="1076"/>
        <pc:sldMkLst>
          <pc:docMk/>
          <pc:sldMk cId="1326002540" sldId="2147469624"/>
        </pc:sldMkLst>
        <pc:picChg chg="add del mod">
          <ac:chgData name="Tarun N" userId="2471f26e-81d5-4f78-99e5-f8b65414e754" providerId="ADAL" clId="{DB91CCCC-32C4-4463-9750-5B428A570D80}" dt="2023-10-11T04:27:58.650" v="1946" actId="478"/>
          <ac:picMkLst>
            <pc:docMk/>
            <pc:sldMk cId="1326002540" sldId="2147469624"/>
            <ac:picMk id="2" creationId="{9F021567-BF54-3645-C84E-D075AB70E182}"/>
          </ac:picMkLst>
        </pc:picChg>
        <pc:picChg chg="add mod">
          <ac:chgData name="Tarun N" userId="2471f26e-81d5-4f78-99e5-f8b65414e754" providerId="ADAL" clId="{DB91CCCC-32C4-4463-9750-5B428A570D80}" dt="2023-10-11T04:30:45.800" v="1988" actId="1076"/>
          <ac:picMkLst>
            <pc:docMk/>
            <pc:sldMk cId="1326002540" sldId="2147469624"/>
            <ac:picMk id="2" creationId="{D2FE48BE-3652-C038-2AD4-7AD5E7276485}"/>
          </ac:picMkLst>
        </pc:picChg>
        <pc:picChg chg="add del mod">
          <ac:chgData name="Tarun N" userId="2471f26e-81d5-4f78-99e5-f8b65414e754" providerId="ADAL" clId="{DB91CCCC-32C4-4463-9750-5B428A570D80}" dt="2023-10-11T04:30:01.247" v="1978" actId="478"/>
          <ac:picMkLst>
            <pc:docMk/>
            <pc:sldMk cId="1326002540" sldId="2147469624"/>
            <ac:picMk id="3" creationId="{4EE98BF0-BCDC-BC18-739E-92D100BB61A4}"/>
          </ac:picMkLst>
        </pc:picChg>
        <pc:picChg chg="add del mod">
          <ac:chgData name="Tarun N" userId="2471f26e-81d5-4f78-99e5-f8b65414e754" providerId="ADAL" clId="{DB91CCCC-32C4-4463-9750-5B428A570D80}" dt="2023-10-11T04:27:49.915" v="1943" actId="478"/>
          <ac:picMkLst>
            <pc:docMk/>
            <pc:sldMk cId="1326002540" sldId="2147469624"/>
            <ac:picMk id="1026" creationId="{1D5E8149-7272-C12F-A46B-878AEE24462E}"/>
          </ac:picMkLst>
        </pc:picChg>
        <pc:picChg chg="add del mod">
          <ac:chgData name="Tarun N" userId="2471f26e-81d5-4f78-99e5-f8b65414e754" providerId="ADAL" clId="{DB91CCCC-32C4-4463-9750-5B428A570D80}" dt="2023-10-11T04:29:12.312" v="1960" actId="478"/>
          <ac:picMkLst>
            <pc:docMk/>
            <pc:sldMk cId="1326002540" sldId="2147469624"/>
            <ac:picMk id="1028" creationId="{D2FE48BE-3652-C038-2AD4-7AD5E7276485}"/>
          </ac:picMkLst>
        </pc:picChg>
      </pc:sldChg>
      <pc:sldChg chg="del">
        <pc:chgData name="Tarun N" userId="2471f26e-81d5-4f78-99e5-f8b65414e754" providerId="ADAL" clId="{DB91CCCC-32C4-4463-9750-5B428A570D80}" dt="2023-10-10T13:05:59.216" v="437" actId="47"/>
        <pc:sldMkLst>
          <pc:docMk/>
          <pc:sldMk cId="4162673926" sldId="2147469625"/>
        </pc:sldMkLst>
      </pc:sldChg>
      <pc:sldChg chg="del">
        <pc:chgData name="Tarun N" userId="2471f26e-81d5-4f78-99e5-f8b65414e754" providerId="ADAL" clId="{DB91CCCC-32C4-4463-9750-5B428A570D80}" dt="2023-10-10T13:05:37.523" v="423" actId="47"/>
        <pc:sldMkLst>
          <pc:docMk/>
          <pc:sldMk cId="374404658" sldId="2147469626"/>
        </pc:sldMkLst>
      </pc:sldChg>
      <pc:sldChg chg="del">
        <pc:chgData name="Tarun N" userId="2471f26e-81d5-4f78-99e5-f8b65414e754" providerId="ADAL" clId="{DB91CCCC-32C4-4463-9750-5B428A570D80}" dt="2023-10-10T13:05:59.874" v="438" actId="47"/>
        <pc:sldMkLst>
          <pc:docMk/>
          <pc:sldMk cId="1397345297" sldId="2147469627"/>
        </pc:sldMkLst>
      </pc:sldChg>
      <pc:sldChg chg="del">
        <pc:chgData name="Tarun N" userId="2471f26e-81d5-4f78-99e5-f8b65414e754" providerId="ADAL" clId="{DB91CCCC-32C4-4463-9750-5B428A570D80}" dt="2023-10-10T13:06:00.394" v="439" actId="47"/>
        <pc:sldMkLst>
          <pc:docMk/>
          <pc:sldMk cId="3419530981" sldId="2147469628"/>
        </pc:sldMkLst>
      </pc:sldChg>
      <pc:sldChg chg="del">
        <pc:chgData name="Tarun N" userId="2471f26e-81d5-4f78-99e5-f8b65414e754" providerId="ADAL" clId="{DB91CCCC-32C4-4463-9750-5B428A570D80}" dt="2023-10-10T13:05:58.492" v="436" actId="47"/>
        <pc:sldMkLst>
          <pc:docMk/>
          <pc:sldMk cId="2841129650" sldId="2147469629"/>
        </pc:sldMkLst>
      </pc:sldChg>
      <pc:sldChg chg="addSp delSp modSp">
        <pc:chgData name="Tarun N" userId="2471f26e-81d5-4f78-99e5-f8b65414e754" providerId="ADAL" clId="{DB91CCCC-32C4-4463-9750-5B428A570D80}" dt="2023-10-11T04:35:04.972" v="2012" actId="14100"/>
        <pc:sldMkLst>
          <pc:docMk/>
          <pc:sldMk cId="2947304428" sldId="2147469631"/>
        </pc:sldMkLst>
        <pc:picChg chg="add del mod">
          <ac:chgData name="Tarun N" userId="2471f26e-81d5-4f78-99e5-f8b65414e754" providerId="ADAL" clId="{DB91CCCC-32C4-4463-9750-5B428A570D80}" dt="2023-10-11T04:29:50.485" v="1971" actId="478"/>
          <ac:picMkLst>
            <pc:docMk/>
            <pc:sldMk cId="2947304428" sldId="2147469631"/>
            <ac:picMk id="4" creationId="{5B6A22F9-5FEA-CD2E-F2B0-A67DD2BF7D5D}"/>
          </ac:picMkLst>
        </pc:picChg>
        <pc:picChg chg="add mod">
          <ac:chgData name="Tarun N" userId="2471f26e-81d5-4f78-99e5-f8b65414e754" providerId="ADAL" clId="{DB91CCCC-32C4-4463-9750-5B428A570D80}" dt="2023-10-11T04:31:19.574" v="1992" actId="1076"/>
          <ac:picMkLst>
            <pc:docMk/>
            <pc:sldMk cId="2947304428" sldId="2147469631"/>
            <ac:picMk id="4" creationId="{D2FE48BE-3652-C038-2AD4-7AD5E7276485}"/>
          </ac:picMkLst>
        </pc:picChg>
        <pc:picChg chg="add del mod">
          <ac:chgData name="Tarun N" userId="2471f26e-81d5-4f78-99e5-f8b65414e754" providerId="ADAL" clId="{DB91CCCC-32C4-4463-9750-5B428A570D80}" dt="2023-10-11T04:29:54.924" v="1974" actId="478"/>
          <ac:picMkLst>
            <pc:docMk/>
            <pc:sldMk cId="2947304428" sldId="2147469631"/>
            <ac:picMk id="5" creationId="{4024CA07-9971-6DD6-F7B2-7A4195A3B1E6}"/>
          </ac:picMkLst>
        </pc:picChg>
        <pc:picChg chg="add mod">
          <ac:chgData name="Tarun N" userId="2471f26e-81d5-4f78-99e5-f8b65414e754" providerId="ADAL" clId="{DB91CCCC-32C4-4463-9750-5B428A570D80}" dt="2023-10-11T04:34:52.415" v="2010" actId="14100"/>
          <ac:picMkLst>
            <pc:docMk/>
            <pc:sldMk cId="2947304428" sldId="2147469631"/>
            <ac:picMk id="1026" creationId="{D68E9D32-9A83-3734-4E6D-698882CDBA72}"/>
          </ac:picMkLst>
        </pc:picChg>
        <pc:picChg chg="add mod">
          <ac:chgData name="Tarun N" userId="2471f26e-81d5-4f78-99e5-f8b65414e754" providerId="ADAL" clId="{DB91CCCC-32C4-4463-9750-5B428A570D80}" dt="2023-10-11T04:35:04.972" v="2012" actId="14100"/>
          <ac:picMkLst>
            <pc:docMk/>
            <pc:sldMk cId="2947304428" sldId="2147469631"/>
            <ac:picMk id="1028" creationId="{6BFC3B66-2834-23F7-D5DA-4FDFA044F6A3}"/>
          </ac:picMkLst>
        </pc:picChg>
      </pc:sldChg>
      <pc:sldChg chg="modSp mod">
        <pc:chgData name="Tarun N" userId="2471f26e-81d5-4f78-99e5-f8b65414e754" providerId="ADAL" clId="{DB91CCCC-32C4-4463-9750-5B428A570D80}" dt="2023-10-11T04:44:40.256" v="2143" actId="255"/>
        <pc:sldMkLst>
          <pc:docMk/>
          <pc:sldMk cId="881058071" sldId="2147469632"/>
        </pc:sldMkLst>
        <pc:spChg chg="mod">
          <ac:chgData name="Tarun N" userId="2471f26e-81d5-4f78-99e5-f8b65414e754" providerId="ADAL" clId="{DB91CCCC-32C4-4463-9750-5B428A570D80}" dt="2023-10-11T04:44:40.256" v="2143" actId="255"/>
          <ac:spMkLst>
            <pc:docMk/>
            <pc:sldMk cId="881058071" sldId="2147469632"/>
            <ac:spMk id="15" creationId="{8A1EE954-C473-4738-A30D-2304BB62214C}"/>
          </ac:spMkLst>
        </pc:spChg>
      </pc:sldChg>
      <pc:sldChg chg="modSp mod">
        <pc:chgData name="Tarun N" userId="2471f26e-81d5-4f78-99e5-f8b65414e754" providerId="ADAL" clId="{DB91CCCC-32C4-4463-9750-5B428A570D80}" dt="2023-10-11T05:03:29.860" v="2245" actId="20577"/>
        <pc:sldMkLst>
          <pc:docMk/>
          <pc:sldMk cId="2218784343" sldId="2147469633"/>
        </pc:sldMkLst>
        <pc:spChg chg="mod">
          <ac:chgData name="Tarun N" userId="2471f26e-81d5-4f78-99e5-f8b65414e754" providerId="ADAL" clId="{DB91CCCC-32C4-4463-9750-5B428A570D80}" dt="2023-10-11T05:03:29.860" v="2245" actId="20577"/>
          <ac:spMkLst>
            <pc:docMk/>
            <pc:sldMk cId="2218784343" sldId="2147469633"/>
            <ac:spMk id="14" creationId="{A8B0AEED-7580-4ED0-B418-B64DEF9549A2}"/>
          </ac:spMkLst>
        </pc:spChg>
        <pc:spChg chg="mod">
          <ac:chgData name="Tarun N" userId="2471f26e-81d5-4f78-99e5-f8b65414e754" providerId="ADAL" clId="{DB91CCCC-32C4-4463-9750-5B428A570D80}" dt="2023-10-11T05:03:26.726" v="2244" actId="20577"/>
          <ac:spMkLst>
            <pc:docMk/>
            <pc:sldMk cId="2218784343" sldId="2147469633"/>
            <ac:spMk id="16" creationId="{C350AFC9-A9F3-4A49-B729-8CF136624518}"/>
          </ac:spMkLst>
        </pc:spChg>
      </pc:sldChg>
      <pc:sldChg chg="addSp delSp modSp">
        <pc:chgData name="Tarun N" userId="2471f26e-81d5-4f78-99e5-f8b65414e754" providerId="ADAL" clId="{DB91CCCC-32C4-4463-9750-5B428A570D80}" dt="2023-10-11T04:35:59.369" v="2016" actId="14100"/>
        <pc:sldMkLst>
          <pc:docMk/>
          <pc:sldMk cId="1714969724" sldId="2147469634"/>
        </pc:sldMkLst>
        <pc:picChg chg="add del mod">
          <ac:chgData name="Tarun N" userId="2471f26e-81d5-4f78-99e5-f8b65414e754" providerId="ADAL" clId="{DB91CCCC-32C4-4463-9750-5B428A570D80}" dt="2023-10-11T04:30:07.286" v="1980" actId="478"/>
          <ac:picMkLst>
            <pc:docMk/>
            <pc:sldMk cId="1714969724" sldId="2147469634"/>
            <ac:picMk id="4" creationId="{95EEB0E8-195D-4130-4C74-288C8CEE2AA8}"/>
          </ac:picMkLst>
        </pc:picChg>
        <pc:picChg chg="add mod">
          <ac:chgData name="Tarun N" userId="2471f26e-81d5-4f78-99e5-f8b65414e754" providerId="ADAL" clId="{DB91CCCC-32C4-4463-9750-5B428A570D80}" dt="2023-10-11T04:31:33.310" v="1994" actId="1076"/>
          <ac:picMkLst>
            <pc:docMk/>
            <pc:sldMk cId="1714969724" sldId="2147469634"/>
            <ac:picMk id="4" creationId="{D2FE48BE-3652-C038-2AD4-7AD5E7276485}"/>
          </ac:picMkLst>
        </pc:picChg>
        <pc:picChg chg="add mod">
          <ac:chgData name="Tarun N" userId="2471f26e-81d5-4f78-99e5-f8b65414e754" providerId="ADAL" clId="{DB91CCCC-32C4-4463-9750-5B428A570D80}" dt="2023-10-11T04:35:59.369" v="2016" actId="14100"/>
          <ac:picMkLst>
            <pc:docMk/>
            <pc:sldMk cId="1714969724" sldId="2147469634"/>
            <ac:picMk id="2050" creationId="{B8B4AB79-883B-062B-6D0D-C71BB80908A0}"/>
          </ac:picMkLst>
        </pc:picChg>
      </pc:sldChg>
      <pc:sldChg chg="modSp mod">
        <pc:chgData name="Tarun N" userId="2471f26e-81d5-4f78-99e5-f8b65414e754" providerId="ADAL" clId="{DB91CCCC-32C4-4463-9750-5B428A570D80}" dt="2023-10-11T05:05:47.823" v="2272" actId="20577"/>
        <pc:sldMkLst>
          <pc:docMk/>
          <pc:sldMk cId="2658152727" sldId="2147469635"/>
        </pc:sldMkLst>
        <pc:spChg chg="mod">
          <ac:chgData name="Tarun N" userId="2471f26e-81d5-4f78-99e5-f8b65414e754" providerId="ADAL" clId="{DB91CCCC-32C4-4463-9750-5B428A570D80}" dt="2023-10-10T14:41:00.013" v="1918" actId="20577"/>
          <ac:spMkLst>
            <pc:docMk/>
            <pc:sldMk cId="2658152727" sldId="2147469635"/>
            <ac:spMk id="2" creationId="{A23C563A-39C9-F844-A09E-7E33D6300782}"/>
          </ac:spMkLst>
        </pc:spChg>
        <pc:spChg chg="mod">
          <ac:chgData name="Tarun N" userId="2471f26e-81d5-4f78-99e5-f8b65414e754" providerId="ADAL" clId="{DB91CCCC-32C4-4463-9750-5B428A570D80}" dt="2023-10-11T05:05:47.823" v="2272" actId="20577"/>
          <ac:spMkLst>
            <pc:docMk/>
            <pc:sldMk cId="2658152727" sldId="2147469635"/>
            <ac:spMk id="7" creationId="{AEE6DC8E-5A07-5C73-B1A8-FE686800D949}"/>
          </ac:spMkLst>
        </pc:spChg>
      </pc:sldChg>
      <pc:sldChg chg="modSp mod">
        <pc:chgData name="Tarun N" userId="2471f26e-81d5-4f78-99e5-f8b65414e754" providerId="ADAL" clId="{DB91CCCC-32C4-4463-9750-5B428A570D80}" dt="2023-10-11T05:06:46.635" v="2284" actId="20577"/>
        <pc:sldMkLst>
          <pc:docMk/>
          <pc:sldMk cId="2968925097" sldId="2147469636"/>
        </pc:sldMkLst>
        <pc:spChg chg="mod">
          <ac:chgData name="Tarun N" userId="2471f26e-81d5-4f78-99e5-f8b65414e754" providerId="ADAL" clId="{DB91CCCC-32C4-4463-9750-5B428A570D80}" dt="2023-10-11T05:06:46.635" v="2284" actId="20577"/>
          <ac:spMkLst>
            <pc:docMk/>
            <pc:sldMk cId="2968925097" sldId="2147469636"/>
            <ac:spMk id="16" creationId="{C350AFC9-A9F3-4A49-B729-8CF136624518}"/>
          </ac:spMkLst>
        </pc:spChg>
      </pc:sldChg>
      <pc:sldChg chg="modSp mod">
        <pc:chgData name="Tarun N" userId="2471f26e-81d5-4f78-99e5-f8b65414e754" providerId="ADAL" clId="{DB91CCCC-32C4-4463-9750-5B428A570D80}" dt="2023-10-11T05:06:34.735" v="2283" actId="20577"/>
        <pc:sldMkLst>
          <pc:docMk/>
          <pc:sldMk cId="3165313112" sldId="2147469637"/>
        </pc:sldMkLst>
        <pc:spChg chg="mod">
          <ac:chgData name="Tarun N" userId="2471f26e-81d5-4f78-99e5-f8b65414e754" providerId="ADAL" clId="{DB91CCCC-32C4-4463-9750-5B428A570D80}" dt="2023-10-10T14:41:07.099" v="1925" actId="20577"/>
          <ac:spMkLst>
            <pc:docMk/>
            <pc:sldMk cId="3165313112" sldId="2147469637"/>
            <ac:spMk id="2" creationId="{A23C563A-39C9-F844-A09E-7E33D6300782}"/>
          </ac:spMkLst>
        </pc:spChg>
        <pc:spChg chg="mod">
          <ac:chgData name="Tarun N" userId="2471f26e-81d5-4f78-99e5-f8b65414e754" providerId="ADAL" clId="{DB91CCCC-32C4-4463-9750-5B428A570D80}" dt="2023-10-11T05:06:34.735" v="2283" actId="20577"/>
          <ac:spMkLst>
            <pc:docMk/>
            <pc:sldMk cId="3165313112" sldId="2147469637"/>
            <ac:spMk id="7" creationId="{AEE6DC8E-5A07-5C73-B1A8-FE686800D949}"/>
          </ac:spMkLst>
        </pc:spChg>
      </pc:sldChg>
      <pc:sldChg chg="addSp delSp modSp mod">
        <pc:chgData name="Tarun N" userId="2471f26e-81d5-4f78-99e5-f8b65414e754" providerId="ADAL" clId="{DB91CCCC-32C4-4463-9750-5B428A570D80}" dt="2023-10-11T04:39:37.380" v="2036" actId="1076"/>
        <pc:sldMkLst>
          <pc:docMk/>
          <pc:sldMk cId="3368121851" sldId="2147469638"/>
        </pc:sldMkLst>
        <pc:spChg chg="mod">
          <ac:chgData name="Tarun N" userId="2471f26e-81d5-4f78-99e5-f8b65414e754" providerId="ADAL" clId="{DB91CCCC-32C4-4463-9750-5B428A570D80}" dt="2023-10-10T12:55:31.276" v="90" actId="20577"/>
          <ac:spMkLst>
            <pc:docMk/>
            <pc:sldMk cId="3368121851" sldId="2147469638"/>
            <ac:spMk id="3" creationId="{EE1C1BE7-E0BA-BD8B-843A-46D569E156DF}"/>
          </ac:spMkLst>
        </pc:spChg>
        <pc:picChg chg="add del mod">
          <ac:chgData name="Tarun N" userId="2471f26e-81d5-4f78-99e5-f8b65414e754" providerId="ADAL" clId="{DB91CCCC-32C4-4463-9750-5B428A570D80}" dt="2023-10-11T04:30:17.276" v="1984" actId="478"/>
          <ac:picMkLst>
            <pc:docMk/>
            <pc:sldMk cId="3368121851" sldId="2147469638"/>
            <ac:picMk id="4" creationId="{0FB2EDF2-7A64-808B-3AD0-A8DB0F8C1F8B}"/>
          </ac:picMkLst>
        </pc:picChg>
        <pc:picChg chg="add mod">
          <ac:chgData name="Tarun N" userId="2471f26e-81d5-4f78-99e5-f8b65414e754" providerId="ADAL" clId="{DB91CCCC-32C4-4463-9750-5B428A570D80}" dt="2023-10-11T04:31:57.971" v="1998" actId="1076"/>
          <ac:picMkLst>
            <pc:docMk/>
            <pc:sldMk cId="3368121851" sldId="2147469638"/>
            <ac:picMk id="4" creationId="{D2FE48BE-3652-C038-2AD4-7AD5E7276485}"/>
          </ac:picMkLst>
        </pc:picChg>
        <pc:picChg chg="add mod">
          <ac:chgData name="Tarun N" userId="2471f26e-81d5-4f78-99e5-f8b65414e754" providerId="ADAL" clId="{DB91CCCC-32C4-4463-9750-5B428A570D80}" dt="2023-10-11T04:39:37.380" v="2036" actId="1076"/>
          <ac:picMkLst>
            <pc:docMk/>
            <pc:sldMk cId="3368121851" sldId="2147469638"/>
            <ac:picMk id="4098" creationId="{5099244B-6E31-DAA7-3E05-9AE10137BE93}"/>
          </ac:picMkLst>
        </pc:picChg>
      </pc:sldChg>
      <pc:sldChg chg="modSp mod">
        <pc:chgData name="Tarun N" userId="2471f26e-81d5-4f78-99e5-f8b65414e754" providerId="ADAL" clId="{DB91CCCC-32C4-4463-9750-5B428A570D80}" dt="2023-10-11T05:07:42.030" v="2352" actId="20577"/>
        <pc:sldMkLst>
          <pc:docMk/>
          <pc:sldMk cId="3948702410" sldId="2147469639"/>
        </pc:sldMkLst>
        <pc:spChg chg="mod">
          <ac:chgData name="Tarun N" userId="2471f26e-81d5-4f78-99e5-f8b65414e754" providerId="ADAL" clId="{DB91CCCC-32C4-4463-9750-5B428A570D80}" dt="2023-10-11T05:07:09.983" v="2285" actId="20577"/>
          <ac:spMkLst>
            <pc:docMk/>
            <pc:sldMk cId="3948702410" sldId="2147469639"/>
            <ac:spMk id="14" creationId="{A8B0AEED-7580-4ED0-B418-B64DEF9549A2}"/>
          </ac:spMkLst>
        </pc:spChg>
        <pc:spChg chg="mod">
          <ac:chgData name="Tarun N" userId="2471f26e-81d5-4f78-99e5-f8b65414e754" providerId="ADAL" clId="{DB91CCCC-32C4-4463-9750-5B428A570D80}" dt="2023-10-11T05:07:42.030" v="2352" actId="20577"/>
          <ac:spMkLst>
            <pc:docMk/>
            <pc:sldMk cId="3948702410" sldId="2147469639"/>
            <ac:spMk id="15" creationId="{8A1EE954-C473-4738-A30D-2304BB62214C}"/>
          </ac:spMkLst>
        </pc:spChg>
        <pc:spChg chg="mod">
          <ac:chgData name="Tarun N" userId="2471f26e-81d5-4f78-99e5-f8b65414e754" providerId="ADAL" clId="{DB91CCCC-32C4-4463-9750-5B428A570D80}" dt="2023-10-11T05:07:15.804" v="2289" actId="20577"/>
          <ac:spMkLst>
            <pc:docMk/>
            <pc:sldMk cId="3948702410" sldId="2147469639"/>
            <ac:spMk id="16" creationId="{C350AFC9-A9F3-4A49-B729-8CF136624518}"/>
          </ac:spMkLst>
        </pc:spChg>
      </pc:sldChg>
      <pc:sldChg chg="modSp mod">
        <pc:chgData name="Tarun N" userId="2471f26e-81d5-4f78-99e5-f8b65414e754" providerId="ADAL" clId="{DB91CCCC-32C4-4463-9750-5B428A570D80}" dt="2023-10-11T05:07:53.231" v="2354" actId="20577"/>
        <pc:sldMkLst>
          <pc:docMk/>
          <pc:sldMk cId="2942875013" sldId="2147469640"/>
        </pc:sldMkLst>
        <pc:spChg chg="mod">
          <ac:chgData name="Tarun N" userId="2471f26e-81d5-4f78-99e5-f8b65414e754" providerId="ADAL" clId="{DB91CCCC-32C4-4463-9750-5B428A570D80}" dt="2023-10-11T05:07:50.310" v="2353" actId="20577"/>
          <ac:spMkLst>
            <pc:docMk/>
            <pc:sldMk cId="2942875013" sldId="2147469640"/>
            <ac:spMk id="14" creationId="{A8B0AEED-7580-4ED0-B418-B64DEF9549A2}"/>
          </ac:spMkLst>
        </pc:spChg>
        <pc:spChg chg="mod">
          <ac:chgData name="Tarun N" userId="2471f26e-81d5-4f78-99e5-f8b65414e754" providerId="ADAL" clId="{DB91CCCC-32C4-4463-9750-5B428A570D80}" dt="2023-10-11T05:07:53.231" v="2354" actId="20577"/>
          <ac:spMkLst>
            <pc:docMk/>
            <pc:sldMk cId="2942875013" sldId="2147469640"/>
            <ac:spMk id="16" creationId="{C350AFC9-A9F3-4A49-B729-8CF136624518}"/>
          </ac:spMkLst>
        </pc:spChg>
      </pc:sldChg>
      <pc:sldChg chg="modSp mod">
        <pc:chgData name="Tarun N" userId="2471f26e-81d5-4f78-99e5-f8b65414e754" providerId="ADAL" clId="{DB91CCCC-32C4-4463-9750-5B428A570D80}" dt="2023-10-11T05:11:40.550" v="2377" actId="20577"/>
        <pc:sldMkLst>
          <pc:docMk/>
          <pc:sldMk cId="2602771201" sldId="2147469641"/>
        </pc:sldMkLst>
        <pc:spChg chg="mod">
          <ac:chgData name="Tarun N" userId="2471f26e-81d5-4f78-99e5-f8b65414e754" providerId="ADAL" clId="{DB91CCCC-32C4-4463-9750-5B428A570D80}" dt="2023-10-11T05:11:37.694" v="2376" actId="20577"/>
          <ac:spMkLst>
            <pc:docMk/>
            <pc:sldMk cId="2602771201" sldId="2147469641"/>
            <ac:spMk id="14" creationId="{A8B0AEED-7580-4ED0-B418-B64DEF9549A2}"/>
          </ac:spMkLst>
        </pc:spChg>
        <pc:spChg chg="mod">
          <ac:chgData name="Tarun N" userId="2471f26e-81d5-4f78-99e5-f8b65414e754" providerId="ADAL" clId="{DB91CCCC-32C4-4463-9750-5B428A570D80}" dt="2023-10-11T05:11:24.661" v="2375" actId="20577"/>
          <ac:spMkLst>
            <pc:docMk/>
            <pc:sldMk cId="2602771201" sldId="2147469641"/>
            <ac:spMk id="15" creationId="{8A1EE954-C473-4738-A30D-2304BB62214C}"/>
          </ac:spMkLst>
        </pc:spChg>
        <pc:spChg chg="mod">
          <ac:chgData name="Tarun N" userId="2471f26e-81d5-4f78-99e5-f8b65414e754" providerId="ADAL" clId="{DB91CCCC-32C4-4463-9750-5B428A570D80}" dt="2023-10-11T05:11:40.550" v="2377" actId="20577"/>
          <ac:spMkLst>
            <pc:docMk/>
            <pc:sldMk cId="2602771201" sldId="2147469641"/>
            <ac:spMk id="16" creationId="{C350AFC9-A9F3-4A49-B729-8CF136624518}"/>
          </ac:spMkLst>
        </pc:spChg>
      </pc:sldChg>
      <pc:sldChg chg="add del">
        <pc:chgData name="Tarun N" userId="2471f26e-81d5-4f78-99e5-f8b65414e754" providerId="ADAL" clId="{DB91CCCC-32C4-4463-9750-5B428A570D80}" dt="2023-10-10T12:38:09.633" v="3" actId="47"/>
        <pc:sldMkLst>
          <pc:docMk/>
          <pc:sldMk cId="1039195568" sldId="2147469642"/>
        </pc:sldMkLst>
      </pc:sldChg>
      <pc:sldChg chg="addSp delSp modSp add mod">
        <pc:chgData name="Tarun N" userId="2471f26e-81d5-4f78-99e5-f8b65414e754" providerId="ADAL" clId="{DB91CCCC-32C4-4463-9750-5B428A570D80}" dt="2023-10-11T04:38:32.875" v="2029" actId="14100"/>
        <pc:sldMkLst>
          <pc:docMk/>
          <pc:sldMk cId="3653415898" sldId="2147469642"/>
        </pc:sldMkLst>
        <pc:spChg chg="mod">
          <ac:chgData name="Tarun N" userId="2471f26e-81d5-4f78-99e5-f8b65414e754" providerId="ADAL" clId="{DB91CCCC-32C4-4463-9750-5B428A570D80}" dt="2023-10-10T12:55:24.943" v="88" actId="20577"/>
          <ac:spMkLst>
            <pc:docMk/>
            <pc:sldMk cId="3653415898" sldId="2147469642"/>
            <ac:spMk id="2" creationId="{7C3BF1A1-78CF-D7A3-A31B-1A9ADEF61889}"/>
          </ac:spMkLst>
        </pc:spChg>
        <pc:spChg chg="mod">
          <ac:chgData name="Tarun N" userId="2471f26e-81d5-4f78-99e5-f8b65414e754" providerId="ADAL" clId="{DB91CCCC-32C4-4463-9750-5B428A570D80}" dt="2023-10-10T12:55:17.790" v="61" actId="20577"/>
          <ac:spMkLst>
            <pc:docMk/>
            <pc:sldMk cId="3653415898" sldId="2147469642"/>
            <ac:spMk id="3" creationId="{EE1C1BE7-E0BA-BD8B-843A-46D569E156DF}"/>
          </ac:spMkLst>
        </pc:spChg>
        <pc:picChg chg="add del mod">
          <ac:chgData name="Tarun N" userId="2471f26e-81d5-4f78-99e5-f8b65414e754" providerId="ADAL" clId="{DB91CCCC-32C4-4463-9750-5B428A570D80}" dt="2023-10-11T04:30:10.660" v="1982" actId="478"/>
          <ac:picMkLst>
            <pc:docMk/>
            <pc:sldMk cId="3653415898" sldId="2147469642"/>
            <ac:picMk id="4" creationId="{9A79A9F2-8D47-726F-8422-F699A4CDEBE4}"/>
          </ac:picMkLst>
        </pc:picChg>
        <pc:picChg chg="add del mod">
          <ac:chgData name="Tarun N" userId="2471f26e-81d5-4f78-99e5-f8b65414e754" providerId="ADAL" clId="{DB91CCCC-32C4-4463-9750-5B428A570D80}" dt="2023-10-11T04:38:06.270" v="2025" actId="478"/>
          <ac:picMkLst>
            <pc:docMk/>
            <pc:sldMk cId="3653415898" sldId="2147469642"/>
            <ac:picMk id="4" creationId="{D2FE48BE-3652-C038-2AD4-7AD5E7276485}"/>
          </ac:picMkLst>
        </pc:picChg>
        <pc:picChg chg="add mod">
          <ac:chgData name="Tarun N" userId="2471f26e-81d5-4f78-99e5-f8b65414e754" providerId="ADAL" clId="{DB91CCCC-32C4-4463-9750-5B428A570D80}" dt="2023-10-11T04:38:28.545" v="2028" actId="1076"/>
          <ac:picMkLst>
            <pc:docMk/>
            <pc:sldMk cId="3653415898" sldId="2147469642"/>
            <ac:picMk id="5" creationId="{0948AFCE-82AA-FD1F-344F-16638BD1AB18}"/>
          </ac:picMkLst>
        </pc:picChg>
        <pc:picChg chg="add mod">
          <ac:chgData name="Tarun N" userId="2471f26e-81d5-4f78-99e5-f8b65414e754" providerId="ADAL" clId="{DB91CCCC-32C4-4463-9750-5B428A570D80}" dt="2023-10-11T04:38:11.509" v="2026" actId="1076"/>
          <ac:picMkLst>
            <pc:docMk/>
            <pc:sldMk cId="3653415898" sldId="2147469642"/>
            <ac:picMk id="3074" creationId="{1F2E282B-0AAC-8933-E0F3-ADD4FAC1F469}"/>
          </ac:picMkLst>
        </pc:picChg>
        <pc:picChg chg="add mod">
          <ac:chgData name="Tarun N" userId="2471f26e-81d5-4f78-99e5-f8b65414e754" providerId="ADAL" clId="{DB91CCCC-32C4-4463-9750-5B428A570D80}" dt="2023-10-11T04:38:32.875" v="2029" actId="14100"/>
          <ac:picMkLst>
            <pc:docMk/>
            <pc:sldMk cId="3653415898" sldId="2147469642"/>
            <ac:picMk id="3076" creationId="{6D843DDC-9AFA-23FC-18C1-0C432BC61858}"/>
          </ac:picMkLst>
        </pc:picChg>
      </pc:sldChg>
      <pc:sldChg chg="addSp delSp modSp add mod">
        <pc:chgData name="Tarun N" userId="2471f26e-81d5-4f78-99e5-f8b65414e754" providerId="ADAL" clId="{DB91CCCC-32C4-4463-9750-5B428A570D80}" dt="2023-10-10T14:37:27.701" v="1878" actId="207"/>
        <pc:sldMkLst>
          <pc:docMk/>
          <pc:sldMk cId="2301587855" sldId="2147469643"/>
        </pc:sldMkLst>
        <pc:spChg chg="mod">
          <ac:chgData name="Tarun N" userId="2471f26e-81d5-4f78-99e5-f8b65414e754" providerId="ADAL" clId="{DB91CCCC-32C4-4463-9750-5B428A570D80}" dt="2023-10-10T14:37:27.701" v="1878" actId="207"/>
          <ac:spMkLst>
            <pc:docMk/>
            <pc:sldMk cId="2301587855" sldId="2147469643"/>
            <ac:spMk id="3" creationId="{D6C2CA16-DD1B-4D63-8DC9-2349511B7ED5}"/>
          </ac:spMkLst>
        </pc:spChg>
        <pc:picChg chg="add del mod">
          <ac:chgData name="Tarun N" userId="2471f26e-81d5-4f78-99e5-f8b65414e754" providerId="ADAL" clId="{DB91CCCC-32C4-4463-9750-5B428A570D80}" dt="2023-10-10T13:32:12.827" v="908" actId="478"/>
          <ac:picMkLst>
            <pc:docMk/>
            <pc:sldMk cId="2301587855" sldId="2147469643"/>
            <ac:picMk id="4" creationId="{9E123BE7-7DFD-B5EF-CCE2-374353DE9CFF}"/>
          </ac:picMkLst>
        </pc:picChg>
        <pc:picChg chg="del">
          <ac:chgData name="Tarun N" userId="2471f26e-81d5-4f78-99e5-f8b65414e754" providerId="ADAL" clId="{DB91CCCC-32C4-4463-9750-5B428A570D80}" dt="2023-10-10T12:59:08.068" v="240" actId="478"/>
          <ac:picMkLst>
            <pc:docMk/>
            <pc:sldMk cId="2301587855" sldId="2147469643"/>
            <ac:picMk id="5" creationId="{7F4436A2-2BD3-D2A8-9177-8BD3B76C29B6}"/>
          </ac:picMkLst>
        </pc:picChg>
        <pc:picChg chg="add mod">
          <ac:chgData name="Tarun N" userId="2471f26e-81d5-4f78-99e5-f8b65414e754" providerId="ADAL" clId="{DB91CCCC-32C4-4463-9750-5B428A570D80}" dt="2023-10-10T13:32:28.250" v="916" actId="1076"/>
          <ac:picMkLst>
            <pc:docMk/>
            <pc:sldMk cId="2301587855" sldId="2147469643"/>
            <ac:picMk id="7" creationId="{5E48AEA2-AE32-5331-9895-4EC33FF4108E}"/>
          </ac:picMkLst>
        </pc:picChg>
      </pc:sldChg>
      <pc:sldChg chg="addSp delSp modSp add mod">
        <pc:chgData name="Tarun N" userId="2471f26e-81d5-4f78-99e5-f8b65414e754" providerId="ADAL" clId="{DB91CCCC-32C4-4463-9750-5B428A570D80}" dt="2023-10-10T14:37:38.682" v="1880" actId="207"/>
        <pc:sldMkLst>
          <pc:docMk/>
          <pc:sldMk cId="2534191924" sldId="2147469644"/>
        </pc:sldMkLst>
        <pc:spChg chg="mod">
          <ac:chgData name="Tarun N" userId="2471f26e-81d5-4f78-99e5-f8b65414e754" providerId="ADAL" clId="{DB91CCCC-32C4-4463-9750-5B428A570D80}" dt="2023-10-10T14:37:38.682" v="1880" actId="207"/>
          <ac:spMkLst>
            <pc:docMk/>
            <pc:sldMk cId="2534191924" sldId="2147469644"/>
            <ac:spMk id="3" creationId="{D6C2CA16-DD1B-4D63-8DC9-2349511B7ED5}"/>
          </ac:spMkLst>
        </pc:spChg>
        <pc:picChg chg="del">
          <ac:chgData name="Tarun N" userId="2471f26e-81d5-4f78-99e5-f8b65414e754" providerId="ADAL" clId="{DB91CCCC-32C4-4463-9750-5B428A570D80}" dt="2023-10-10T13:00:47.272" v="335" actId="478"/>
          <ac:picMkLst>
            <pc:docMk/>
            <pc:sldMk cId="2534191924" sldId="2147469644"/>
            <ac:picMk id="4" creationId="{9E123BE7-7DFD-B5EF-CCE2-374353DE9CFF}"/>
          </ac:picMkLst>
        </pc:picChg>
        <pc:picChg chg="add del mod">
          <ac:chgData name="Tarun N" userId="2471f26e-81d5-4f78-99e5-f8b65414e754" providerId="ADAL" clId="{DB91CCCC-32C4-4463-9750-5B428A570D80}" dt="2023-10-10T13:28:54.235" v="890" actId="478"/>
          <ac:picMkLst>
            <pc:docMk/>
            <pc:sldMk cId="2534191924" sldId="2147469644"/>
            <ac:picMk id="5" creationId="{D2ED75AE-F270-B494-0A24-1AE274B651D1}"/>
          </ac:picMkLst>
        </pc:picChg>
        <pc:picChg chg="add del">
          <ac:chgData name="Tarun N" userId="2471f26e-81d5-4f78-99e5-f8b65414e754" providerId="ADAL" clId="{DB91CCCC-32C4-4463-9750-5B428A570D80}" dt="2023-10-10T13:02:28.810" v="347" actId="22"/>
          <ac:picMkLst>
            <pc:docMk/>
            <pc:sldMk cId="2534191924" sldId="2147469644"/>
            <ac:picMk id="7" creationId="{BA97091E-9BFD-2AE4-E9CC-82460DEAE380}"/>
          </ac:picMkLst>
        </pc:picChg>
        <pc:picChg chg="add mod">
          <ac:chgData name="Tarun N" userId="2471f26e-81d5-4f78-99e5-f8b65414e754" providerId="ADAL" clId="{DB91CCCC-32C4-4463-9750-5B428A570D80}" dt="2023-10-10T13:29:11.871" v="895" actId="1076"/>
          <ac:picMkLst>
            <pc:docMk/>
            <pc:sldMk cId="2534191924" sldId="2147469644"/>
            <ac:picMk id="9" creationId="{DAF83C6B-C211-A291-9001-785ECAF397AB}"/>
          </ac:picMkLst>
        </pc:picChg>
      </pc:sldChg>
      <pc:sldChg chg="addSp delSp modSp add mod">
        <pc:chgData name="Tarun N" userId="2471f26e-81d5-4f78-99e5-f8b65414e754" providerId="ADAL" clId="{DB91CCCC-32C4-4463-9750-5B428A570D80}" dt="2023-10-10T14:37:53.900" v="1882" actId="207"/>
        <pc:sldMkLst>
          <pc:docMk/>
          <pc:sldMk cId="2033971906" sldId="2147469645"/>
        </pc:sldMkLst>
        <pc:spChg chg="mod">
          <ac:chgData name="Tarun N" userId="2471f26e-81d5-4f78-99e5-f8b65414e754" providerId="ADAL" clId="{DB91CCCC-32C4-4463-9750-5B428A570D80}" dt="2023-10-10T14:37:53.900" v="1882" actId="207"/>
          <ac:spMkLst>
            <pc:docMk/>
            <pc:sldMk cId="2033971906" sldId="2147469645"/>
            <ac:spMk id="3" creationId="{D6C2CA16-DD1B-4D63-8DC9-2349511B7ED5}"/>
          </ac:spMkLst>
        </pc:spChg>
        <pc:picChg chg="add del mod">
          <ac:chgData name="Tarun N" userId="2471f26e-81d5-4f78-99e5-f8b65414e754" providerId="ADAL" clId="{DB91CCCC-32C4-4463-9750-5B428A570D80}" dt="2023-10-10T13:29:49.332" v="896" actId="478"/>
          <ac:picMkLst>
            <pc:docMk/>
            <pc:sldMk cId="2033971906" sldId="2147469645"/>
            <ac:picMk id="4" creationId="{4F164B71-431C-721D-EA18-A8CB320E9792}"/>
          </ac:picMkLst>
        </pc:picChg>
        <pc:picChg chg="del">
          <ac:chgData name="Tarun N" userId="2471f26e-81d5-4f78-99e5-f8b65414e754" providerId="ADAL" clId="{DB91CCCC-32C4-4463-9750-5B428A570D80}" dt="2023-10-10T13:03:26.471" v="378" actId="478"/>
          <ac:picMkLst>
            <pc:docMk/>
            <pc:sldMk cId="2033971906" sldId="2147469645"/>
            <ac:picMk id="5" creationId="{D2ED75AE-F270-B494-0A24-1AE274B651D1}"/>
          </ac:picMkLst>
        </pc:picChg>
        <pc:picChg chg="add mod">
          <ac:chgData name="Tarun N" userId="2471f26e-81d5-4f78-99e5-f8b65414e754" providerId="ADAL" clId="{DB91CCCC-32C4-4463-9750-5B428A570D80}" dt="2023-10-10T13:30:00.399" v="901" actId="1076"/>
          <ac:picMkLst>
            <pc:docMk/>
            <pc:sldMk cId="2033971906" sldId="2147469645"/>
            <ac:picMk id="7" creationId="{CCDA577D-215D-4D77-C2CA-96698D11EF85}"/>
          </ac:picMkLst>
        </pc:picChg>
      </pc:sldChg>
      <pc:sldChg chg="addSp delSp modSp add mod">
        <pc:chgData name="Tarun N" userId="2471f26e-81d5-4f78-99e5-f8b65414e754" providerId="ADAL" clId="{DB91CCCC-32C4-4463-9750-5B428A570D80}" dt="2023-10-10T14:38:11.059" v="1885" actId="2711"/>
        <pc:sldMkLst>
          <pc:docMk/>
          <pc:sldMk cId="1305493722" sldId="2147469646"/>
        </pc:sldMkLst>
        <pc:spChg chg="mod">
          <ac:chgData name="Tarun N" userId="2471f26e-81d5-4f78-99e5-f8b65414e754" providerId="ADAL" clId="{DB91CCCC-32C4-4463-9750-5B428A570D80}" dt="2023-10-10T14:38:11.059" v="1885" actId="2711"/>
          <ac:spMkLst>
            <pc:docMk/>
            <pc:sldMk cId="1305493722" sldId="2147469646"/>
            <ac:spMk id="3" creationId="{D6C2CA16-DD1B-4D63-8DC9-2349511B7ED5}"/>
          </ac:spMkLst>
        </pc:spChg>
        <pc:picChg chg="del">
          <ac:chgData name="Tarun N" userId="2471f26e-81d5-4f78-99e5-f8b65414e754" providerId="ADAL" clId="{DB91CCCC-32C4-4463-9750-5B428A570D80}" dt="2023-10-10T13:04:24.575" v="418" actId="478"/>
          <ac:picMkLst>
            <pc:docMk/>
            <pc:sldMk cId="1305493722" sldId="2147469646"/>
            <ac:picMk id="4" creationId="{4F164B71-431C-721D-EA18-A8CB320E9792}"/>
          </ac:picMkLst>
        </pc:picChg>
        <pc:picChg chg="add del mod">
          <ac:chgData name="Tarun N" userId="2471f26e-81d5-4f78-99e5-f8b65414e754" providerId="ADAL" clId="{DB91CCCC-32C4-4463-9750-5B428A570D80}" dt="2023-10-10T13:30:30.448" v="902" actId="478"/>
          <ac:picMkLst>
            <pc:docMk/>
            <pc:sldMk cId="1305493722" sldId="2147469646"/>
            <ac:picMk id="5" creationId="{8246F0C8-2447-E745-E7D1-CA26F8C74641}"/>
          </ac:picMkLst>
        </pc:picChg>
        <pc:picChg chg="add mod">
          <ac:chgData name="Tarun N" userId="2471f26e-81d5-4f78-99e5-f8b65414e754" providerId="ADAL" clId="{DB91CCCC-32C4-4463-9750-5B428A570D80}" dt="2023-10-10T13:30:40.038" v="907" actId="1076"/>
          <ac:picMkLst>
            <pc:docMk/>
            <pc:sldMk cId="1305493722" sldId="2147469646"/>
            <ac:picMk id="7" creationId="{BD63D224-9EA7-9576-ED96-0DB0629143A2}"/>
          </ac:picMkLst>
        </pc:picChg>
      </pc:sldChg>
      <pc:sldChg chg="addSp delSp modSp add mod">
        <pc:chgData name="Tarun N" userId="2471f26e-81d5-4f78-99e5-f8b65414e754" providerId="ADAL" clId="{DB91CCCC-32C4-4463-9750-5B428A570D80}" dt="2023-10-10T14:38:27.127" v="1887" actId="207"/>
        <pc:sldMkLst>
          <pc:docMk/>
          <pc:sldMk cId="3893027255" sldId="2147469647"/>
        </pc:sldMkLst>
        <pc:spChg chg="mod">
          <ac:chgData name="Tarun N" userId="2471f26e-81d5-4f78-99e5-f8b65414e754" providerId="ADAL" clId="{DB91CCCC-32C4-4463-9750-5B428A570D80}" dt="2023-10-10T14:38:27.127" v="1887" actId="207"/>
          <ac:spMkLst>
            <pc:docMk/>
            <pc:sldMk cId="3893027255" sldId="2147469647"/>
            <ac:spMk id="3" creationId="{D6C2CA16-DD1B-4D63-8DC9-2349511B7ED5}"/>
          </ac:spMkLst>
        </pc:spChg>
        <pc:picChg chg="add del mod">
          <ac:chgData name="Tarun N" userId="2471f26e-81d5-4f78-99e5-f8b65414e754" providerId="ADAL" clId="{DB91CCCC-32C4-4463-9750-5B428A570D80}" dt="2023-10-10T13:33:31.624" v="918" actId="478"/>
          <ac:picMkLst>
            <pc:docMk/>
            <pc:sldMk cId="3893027255" sldId="2147469647"/>
            <ac:picMk id="4" creationId="{D689F275-DDFC-8C76-9CC1-50A3A6D2573D}"/>
          </ac:picMkLst>
        </pc:picChg>
        <pc:picChg chg="del">
          <ac:chgData name="Tarun N" userId="2471f26e-81d5-4f78-99e5-f8b65414e754" providerId="ADAL" clId="{DB91CCCC-32C4-4463-9750-5B428A570D80}" dt="2023-10-10T13:12:18.174" v="478" actId="478"/>
          <ac:picMkLst>
            <pc:docMk/>
            <pc:sldMk cId="3893027255" sldId="2147469647"/>
            <ac:picMk id="5" creationId="{8246F0C8-2447-E745-E7D1-CA26F8C74641}"/>
          </ac:picMkLst>
        </pc:picChg>
        <pc:picChg chg="add mod">
          <ac:chgData name="Tarun N" userId="2471f26e-81d5-4f78-99e5-f8b65414e754" providerId="ADAL" clId="{DB91CCCC-32C4-4463-9750-5B428A570D80}" dt="2023-10-10T13:33:39.033" v="921" actId="1076"/>
          <ac:picMkLst>
            <pc:docMk/>
            <pc:sldMk cId="3893027255" sldId="2147469647"/>
            <ac:picMk id="7" creationId="{086065AC-5B32-8FC3-6732-2FB4D438A547}"/>
          </ac:picMkLst>
        </pc:picChg>
      </pc:sldChg>
      <pc:sldChg chg="addSp delSp modSp add mod">
        <pc:chgData name="Tarun N" userId="2471f26e-81d5-4f78-99e5-f8b65414e754" providerId="ADAL" clId="{DB91CCCC-32C4-4463-9750-5B428A570D80}" dt="2023-10-10T14:38:40.747" v="1890" actId="207"/>
        <pc:sldMkLst>
          <pc:docMk/>
          <pc:sldMk cId="3757080258" sldId="2147469648"/>
        </pc:sldMkLst>
        <pc:spChg chg="mod">
          <ac:chgData name="Tarun N" userId="2471f26e-81d5-4f78-99e5-f8b65414e754" providerId="ADAL" clId="{DB91CCCC-32C4-4463-9750-5B428A570D80}" dt="2023-10-10T14:38:40.747" v="1890" actId="207"/>
          <ac:spMkLst>
            <pc:docMk/>
            <pc:sldMk cId="3757080258" sldId="2147469648"/>
            <ac:spMk id="3" creationId="{D6C2CA16-DD1B-4D63-8DC9-2349511B7ED5}"/>
          </ac:spMkLst>
        </pc:spChg>
        <pc:picChg chg="del">
          <ac:chgData name="Tarun N" userId="2471f26e-81d5-4f78-99e5-f8b65414e754" providerId="ADAL" clId="{DB91CCCC-32C4-4463-9750-5B428A570D80}" dt="2023-10-10T13:14:11.121" v="523" actId="478"/>
          <ac:picMkLst>
            <pc:docMk/>
            <pc:sldMk cId="3757080258" sldId="2147469648"/>
            <ac:picMk id="4" creationId="{D689F275-DDFC-8C76-9CC1-50A3A6D2573D}"/>
          </ac:picMkLst>
        </pc:picChg>
        <pc:picChg chg="add del mod">
          <ac:chgData name="Tarun N" userId="2471f26e-81d5-4f78-99e5-f8b65414e754" providerId="ADAL" clId="{DB91CCCC-32C4-4463-9750-5B428A570D80}" dt="2023-10-10T13:17:19.633" v="620" actId="478"/>
          <ac:picMkLst>
            <pc:docMk/>
            <pc:sldMk cId="3757080258" sldId="2147469648"/>
            <ac:picMk id="5" creationId="{58327971-BC2B-2959-3F7F-7D2D340DF059}"/>
          </ac:picMkLst>
        </pc:picChg>
        <pc:picChg chg="add del">
          <ac:chgData name="Tarun N" userId="2471f26e-81d5-4f78-99e5-f8b65414e754" providerId="ADAL" clId="{DB91CCCC-32C4-4463-9750-5B428A570D80}" dt="2023-10-10T13:14:40.378" v="530" actId="22"/>
          <ac:picMkLst>
            <pc:docMk/>
            <pc:sldMk cId="3757080258" sldId="2147469648"/>
            <ac:picMk id="7" creationId="{F9BEA475-2272-9991-7774-BD403D2DDCAE}"/>
          </ac:picMkLst>
        </pc:picChg>
        <pc:picChg chg="add del mod">
          <ac:chgData name="Tarun N" userId="2471f26e-81d5-4f78-99e5-f8b65414e754" providerId="ADAL" clId="{DB91CCCC-32C4-4463-9750-5B428A570D80}" dt="2023-10-10T13:34:49.617" v="922" actId="478"/>
          <ac:picMkLst>
            <pc:docMk/>
            <pc:sldMk cId="3757080258" sldId="2147469648"/>
            <ac:picMk id="9" creationId="{B018510F-5871-54E1-D010-F907209E6D28}"/>
          </ac:picMkLst>
        </pc:picChg>
        <pc:picChg chg="add mod">
          <ac:chgData name="Tarun N" userId="2471f26e-81d5-4f78-99e5-f8b65414e754" providerId="ADAL" clId="{DB91CCCC-32C4-4463-9750-5B428A570D80}" dt="2023-10-10T13:35:01.285" v="927" actId="1076"/>
          <ac:picMkLst>
            <pc:docMk/>
            <pc:sldMk cId="3757080258" sldId="2147469648"/>
            <ac:picMk id="11" creationId="{040002D7-C7E4-C17A-326C-4F00186401B7}"/>
          </ac:picMkLst>
        </pc:picChg>
      </pc:sldChg>
      <pc:sldChg chg="addSp delSp modSp add mod">
        <pc:chgData name="Tarun N" userId="2471f26e-81d5-4f78-99e5-f8b65414e754" providerId="ADAL" clId="{DB91CCCC-32C4-4463-9750-5B428A570D80}" dt="2023-10-10T14:38:53.828" v="1892" actId="207"/>
        <pc:sldMkLst>
          <pc:docMk/>
          <pc:sldMk cId="453272067" sldId="2147469649"/>
        </pc:sldMkLst>
        <pc:spChg chg="mod">
          <ac:chgData name="Tarun N" userId="2471f26e-81d5-4f78-99e5-f8b65414e754" providerId="ADAL" clId="{DB91CCCC-32C4-4463-9750-5B428A570D80}" dt="2023-10-10T14:38:53.828" v="1892" actId="207"/>
          <ac:spMkLst>
            <pc:docMk/>
            <pc:sldMk cId="453272067" sldId="2147469649"/>
            <ac:spMk id="3" creationId="{D6C2CA16-DD1B-4D63-8DC9-2349511B7ED5}"/>
          </ac:spMkLst>
        </pc:spChg>
        <pc:picChg chg="add del mod">
          <ac:chgData name="Tarun N" userId="2471f26e-81d5-4f78-99e5-f8b65414e754" providerId="ADAL" clId="{DB91CCCC-32C4-4463-9750-5B428A570D80}" dt="2023-10-10T13:36:10.286" v="928" actId="478"/>
          <ac:picMkLst>
            <pc:docMk/>
            <pc:sldMk cId="453272067" sldId="2147469649"/>
            <ac:picMk id="4" creationId="{BB348B44-3585-9346-E628-45A065B1B0AE}"/>
          </ac:picMkLst>
        </pc:picChg>
        <pc:picChg chg="del">
          <ac:chgData name="Tarun N" userId="2471f26e-81d5-4f78-99e5-f8b65414e754" providerId="ADAL" clId="{DB91CCCC-32C4-4463-9750-5B428A570D80}" dt="2023-10-10T13:16:18.358" v="614" actId="478"/>
          <ac:picMkLst>
            <pc:docMk/>
            <pc:sldMk cId="453272067" sldId="2147469649"/>
            <ac:picMk id="5" creationId="{58327971-BC2B-2959-3F7F-7D2D340DF059}"/>
          </ac:picMkLst>
        </pc:picChg>
        <pc:picChg chg="add mod">
          <ac:chgData name="Tarun N" userId="2471f26e-81d5-4f78-99e5-f8b65414e754" providerId="ADAL" clId="{DB91CCCC-32C4-4463-9750-5B428A570D80}" dt="2023-10-10T13:38:15.277" v="936" actId="1076"/>
          <ac:picMkLst>
            <pc:docMk/>
            <pc:sldMk cId="453272067" sldId="2147469649"/>
            <ac:picMk id="7" creationId="{A0CAF577-A07A-8A6B-A4FD-9C3442401A3E}"/>
          </ac:picMkLst>
        </pc:picChg>
      </pc:sldChg>
      <pc:sldChg chg="addSp delSp modSp add del mod">
        <pc:chgData name="Tarun N" userId="2471f26e-81d5-4f78-99e5-f8b65414e754" providerId="ADAL" clId="{DB91CCCC-32C4-4463-9750-5B428A570D80}" dt="2023-10-10T13:38:39.085" v="937" actId="47"/>
        <pc:sldMkLst>
          <pc:docMk/>
          <pc:sldMk cId="1203972862" sldId="2147469650"/>
        </pc:sldMkLst>
        <pc:spChg chg="mod">
          <ac:chgData name="Tarun N" userId="2471f26e-81d5-4f78-99e5-f8b65414e754" providerId="ADAL" clId="{DB91CCCC-32C4-4463-9750-5B428A570D80}" dt="2023-10-10T13:20:39.668" v="734" actId="20577"/>
          <ac:spMkLst>
            <pc:docMk/>
            <pc:sldMk cId="1203972862" sldId="2147469650"/>
            <ac:spMk id="3" creationId="{D6C2CA16-DD1B-4D63-8DC9-2349511B7ED5}"/>
          </ac:spMkLst>
        </pc:spChg>
        <pc:picChg chg="del">
          <ac:chgData name="Tarun N" userId="2471f26e-81d5-4f78-99e5-f8b65414e754" providerId="ADAL" clId="{DB91CCCC-32C4-4463-9750-5B428A570D80}" dt="2023-10-10T13:18:15.178" v="709" actId="478"/>
          <ac:picMkLst>
            <pc:docMk/>
            <pc:sldMk cId="1203972862" sldId="2147469650"/>
            <ac:picMk id="4" creationId="{BB348B44-3585-9346-E628-45A065B1B0AE}"/>
          </ac:picMkLst>
        </pc:picChg>
        <pc:picChg chg="add mod">
          <ac:chgData name="Tarun N" userId="2471f26e-81d5-4f78-99e5-f8b65414e754" providerId="ADAL" clId="{DB91CCCC-32C4-4463-9750-5B428A570D80}" dt="2023-10-10T13:19:37.756" v="716" actId="1076"/>
          <ac:picMkLst>
            <pc:docMk/>
            <pc:sldMk cId="1203972862" sldId="2147469650"/>
            <ac:picMk id="5" creationId="{43805F9B-1936-9F91-FF44-84082514BBF4}"/>
          </ac:picMkLst>
        </pc:picChg>
      </pc:sldChg>
      <pc:sldChg chg="addSp delSp modSp add mod">
        <pc:chgData name="Tarun N" userId="2471f26e-81d5-4f78-99e5-f8b65414e754" providerId="ADAL" clId="{DB91CCCC-32C4-4463-9750-5B428A570D80}" dt="2023-10-10T14:39:06.616" v="1895" actId="207"/>
        <pc:sldMkLst>
          <pc:docMk/>
          <pc:sldMk cId="655232983" sldId="2147469651"/>
        </pc:sldMkLst>
        <pc:spChg chg="mod">
          <ac:chgData name="Tarun N" userId="2471f26e-81d5-4f78-99e5-f8b65414e754" providerId="ADAL" clId="{DB91CCCC-32C4-4463-9750-5B428A570D80}" dt="2023-10-10T14:39:06.616" v="1895" actId="207"/>
          <ac:spMkLst>
            <pc:docMk/>
            <pc:sldMk cId="655232983" sldId="2147469651"/>
            <ac:spMk id="3" creationId="{D6C2CA16-DD1B-4D63-8DC9-2349511B7ED5}"/>
          </ac:spMkLst>
        </pc:spChg>
        <pc:picChg chg="add del mod">
          <ac:chgData name="Tarun N" userId="2471f26e-81d5-4f78-99e5-f8b65414e754" providerId="ADAL" clId="{DB91CCCC-32C4-4463-9750-5B428A570D80}" dt="2023-10-10T13:39:29.998" v="938" actId="478"/>
          <ac:picMkLst>
            <pc:docMk/>
            <pc:sldMk cId="655232983" sldId="2147469651"/>
            <ac:picMk id="4" creationId="{CB00C8D9-DFDF-D249-16FD-ECBE13F7C2A1}"/>
          </ac:picMkLst>
        </pc:picChg>
        <pc:picChg chg="del">
          <ac:chgData name="Tarun N" userId="2471f26e-81d5-4f78-99e5-f8b65414e754" providerId="ADAL" clId="{DB91CCCC-32C4-4463-9750-5B428A570D80}" dt="2023-10-10T13:19:50.304" v="718" actId="478"/>
          <ac:picMkLst>
            <pc:docMk/>
            <pc:sldMk cId="655232983" sldId="2147469651"/>
            <ac:picMk id="5" creationId="{43805F9B-1936-9F91-FF44-84082514BBF4}"/>
          </ac:picMkLst>
        </pc:picChg>
        <pc:picChg chg="add mod">
          <ac:chgData name="Tarun N" userId="2471f26e-81d5-4f78-99e5-f8b65414e754" providerId="ADAL" clId="{DB91CCCC-32C4-4463-9750-5B428A570D80}" dt="2023-10-10T13:39:48.769" v="944" actId="1076"/>
          <ac:picMkLst>
            <pc:docMk/>
            <pc:sldMk cId="655232983" sldId="2147469651"/>
            <ac:picMk id="7" creationId="{97D4CB10-AB31-4AB1-3D15-016EF1C5F897}"/>
          </ac:picMkLst>
        </pc:picChg>
      </pc:sldChg>
      <pc:sldChg chg="addSp delSp modSp add mod">
        <pc:chgData name="Tarun N" userId="2471f26e-81d5-4f78-99e5-f8b65414e754" providerId="ADAL" clId="{DB91CCCC-32C4-4463-9750-5B428A570D80}" dt="2023-10-10T14:39:22.124" v="1898" actId="207"/>
        <pc:sldMkLst>
          <pc:docMk/>
          <pc:sldMk cId="1370752443" sldId="2147469652"/>
        </pc:sldMkLst>
        <pc:spChg chg="mod">
          <ac:chgData name="Tarun N" userId="2471f26e-81d5-4f78-99e5-f8b65414e754" providerId="ADAL" clId="{DB91CCCC-32C4-4463-9750-5B428A570D80}" dt="2023-10-10T14:39:22.124" v="1898" actId="207"/>
          <ac:spMkLst>
            <pc:docMk/>
            <pc:sldMk cId="1370752443" sldId="2147469652"/>
            <ac:spMk id="3" creationId="{D6C2CA16-DD1B-4D63-8DC9-2349511B7ED5}"/>
          </ac:spMkLst>
        </pc:spChg>
        <pc:picChg chg="del">
          <ac:chgData name="Tarun N" userId="2471f26e-81d5-4f78-99e5-f8b65414e754" providerId="ADAL" clId="{DB91CCCC-32C4-4463-9750-5B428A570D80}" dt="2023-10-10T13:21:27.381" v="766" actId="478"/>
          <ac:picMkLst>
            <pc:docMk/>
            <pc:sldMk cId="1370752443" sldId="2147469652"/>
            <ac:picMk id="4" creationId="{CB00C8D9-DFDF-D249-16FD-ECBE13F7C2A1}"/>
          </ac:picMkLst>
        </pc:picChg>
        <pc:picChg chg="add mod">
          <ac:chgData name="Tarun N" userId="2471f26e-81d5-4f78-99e5-f8b65414e754" providerId="ADAL" clId="{DB91CCCC-32C4-4463-9750-5B428A570D80}" dt="2023-10-10T13:22:26.479" v="772" actId="1076"/>
          <ac:picMkLst>
            <pc:docMk/>
            <pc:sldMk cId="1370752443" sldId="2147469652"/>
            <ac:picMk id="5" creationId="{5E7B2B99-47B7-C816-03C7-D2DAAAB55107}"/>
          </ac:picMkLst>
        </pc:picChg>
      </pc:sldChg>
      <pc:sldChg chg="addSp delSp modSp add mod">
        <pc:chgData name="Tarun N" userId="2471f26e-81d5-4f78-99e5-f8b65414e754" providerId="ADAL" clId="{DB91CCCC-32C4-4463-9750-5B428A570D80}" dt="2023-10-10T14:39:34.436" v="1900" actId="207"/>
        <pc:sldMkLst>
          <pc:docMk/>
          <pc:sldMk cId="1001556373" sldId="2147469653"/>
        </pc:sldMkLst>
        <pc:spChg chg="mod">
          <ac:chgData name="Tarun N" userId="2471f26e-81d5-4f78-99e5-f8b65414e754" providerId="ADAL" clId="{DB91CCCC-32C4-4463-9750-5B428A570D80}" dt="2023-10-10T14:39:34.436" v="1900" actId="207"/>
          <ac:spMkLst>
            <pc:docMk/>
            <pc:sldMk cId="1001556373" sldId="2147469653"/>
            <ac:spMk id="3" creationId="{D6C2CA16-DD1B-4D63-8DC9-2349511B7ED5}"/>
          </ac:spMkLst>
        </pc:spChg>
        <pc:picChg chg="del">
          <ac:chgData name="Tarun N" userId="2471f26e-81d5-4f78-99e5-f8b65414e754" providerId="ADAL" clId="{DB91CCCC-32C4-4463-9750-5B428A570D80}" dt="2023-10-10T13:23:15.117" v="810" actId="478"/>
          <ac:picMkLst>
            <pc:docMk/>
            <pc:sldMk cId="1001556373" sldId="2147469653"/>
            <ac:picMk id="4" creationId="{CB00C8D9-DFDF-D249-16FD-ECBE13F7C2A1}"/>
          </ac:picMkLst>
        </pc:picChg>
        <pc:picChg chg="add del mod">
          <ac:chgData name="Tarun N" userId="2471f26e-81d5-4f78-99e5-f8b65414e754" providerId="ADAL" clId="{DB91CCCC-32C4-4463-9750-5B428A570D80}" dt="2023-10-10T13:40:33.688" v="945" actId="478"/>
          <ac:picMkLst>
            <pc:docMk/>
            <pc:sldMk cId="1001556373" sldId="2147469653"/>
            <ac:picMk id="5" creationId="{14B081B7-277D-3095-A0F3-4D3B9ABB323D}"/>
          </ac:picMkLst>
        </pc:picChg>
        <pc:picChg chg="add mod">
          <ac:chgData name="Tarun N" userId="2471f26e-81d5-4f78-99e5-f8b65414e754" providerId="ADAL" clId="{DB91CCCC-32C4-4463-9750-5B428A570D80}" dt="2023-10-10T13:40:47.813" v="952" actId="1076"/>
          <ac:picMkLst>
            <pc:docMk/>
            <pc:sldMk cId="1001556373" sldId="2147469653"/>
            <ac:picMk id="7" creationId="{CBAB4F62-2A09-9A91-8D56-C75D850CDD13}"/>
          </ac:picMkLst>
        </pc:picChg>
      </pc:sldChg>
      <pc:sldChg chg="addSp delSp modSp add mod">
        <pc:chgData name="Tarun N" userId="2471f26e-81d5-4f78-99e5-f8b65414e754" providerId="ADAL" clId="{DB91CCCC-32C4-4463-9750-5B428A570D80}" dt="2023-10-10T14:39:45.629" v="1902" actId="207"/>
        <pc:sldMkLst>
          <pc:docMk/>
          <pc:sldMk cId="1313191474" sldId="2147469654"/>
        </pc:sldMkLst>
        <pc:spChg chg="mod">
          <ac:chgData name="Tarun N" userId="2471f26e-81d5-4f78-99e5-f8b65414e754" providerId="ADAL" clId="{DB91CCCC-32C4-4463-9750-5B428A570D80}" dt="2023-10-10T14:39:45.629" v="1902" actId="207"/>
          <ac:spMkLst>
            <pc:docMk/>
            <pc:sldMk cId="1313191474" sldId="2147469654"/>
            <ac:spMk id="3" creationId="{D6C2CA16-DD1B-4D63-8DC9-2349511B7ED5}"/>
          </ac:spMkLst>
        </pc:spChg>
        <pc:picChg chg="add del mod">
          <ac:chgData name="Tarun N" userId="2471f26e-81d5-4f78-99e5-f8b65414e754" providerId="ADAL" clId="{DB91CCCC-32C4-4463-9750-5B428A570D80}" dt="2023-10-10T13:41:58.414" v="964" actId="478"/>
          <ac:picMkLst>
            <pc:docMk/>
            <pc:sldMk cId="1313191474" sldId="2147469654"/>
            <ac:picMk id="4" creationId="{57F57F42-CF30-F4D5-9FFE-A31C23FBA33F}"/>
          </ac:picMkLst>
        </pc:picChg>
        <pc:picChg chg="del">
          <ac:chgData name="Tarun N" userId="2471f26e-81d5-4f78-99e5-f8b65414e754" providerId="ADAL" clId="{DB91CCCC-32C4-4463-9750-5B428A570D80}" dt="2023-10-10T13:25:32.119" v="882" actId="478"/>
          <ac:picMkLst>
            <pc:docMk/>
            <pc:sldMk cId="1313191474" sldId="2147469654"/>
            <ac:picMk id="5" creationId="{14B081B7-277D-3095-A0F3-4D3B9ABB323D}"/>
          </ac:picMkLst>
        </pc:picChg>
        <pc:picChg chg="add del mod">
          <ac:chgData name="Tarun N" userId="2471f26e-81d5-4f78-99e5-f8b65414e754" providerId="ADAL" clId="{DB91CCCC-32C4-4463-9750-5B428A570D80}" dt="2023-10-10T13:41:56.547" v="963" actId="22"/>
          <ac:picMkLst>
            <pc:docMk/>
            <pc:sldMk cId="1313191474" sldId="2147469654"/>
            <ac:picMk id="7" creationId="{57D5CF57-0AF7-0420-C769-9A98DEC49BFF}"/>
          </ac:picMkLst>
        </pc:picChg>
      </pc:sldChg>
      <pc:sldChg chg="addSp delSp modSp add mod">
        <pc:chgData name="Tarun N" userId="2471f26e-81d5-4f78-99e5-f8b65414e754" providerId="ADAL" clId="{DB91CCCC-32C4-4463-9750-5B428A570D80}" dt="2023-10-10T14:40:11.863" v="1906" actId="207"/>
        <pc:sldMkLst>
          <pc:docMk/>
          <pc:sldMk cId="857999366" sldId="2147469655"/>
        </pc:sldMkLst>
        <pc:spChg chg="mod">
          <ac:chgData name="Tarun N" userId="2471f26e-81d5-4f78-99e5-f8b65414e754" providerId="ADAL" clId="{DB91CCCC-32C4-4463-9750-5B428A570D80}" dt="2023-10-10T14:40:11.863" v="1906" actId="207"/>
          <ac:spMkLst>
            <pc:docMk/>
            <pc:sldMk cId="857999366" sldId="2147469655"/>
            <ac:spMk id="3" creationId="{D6C2CA16-DD1B-4D63-8DC9-2349511B7ED5}"/>
          </ac:spMkLst>
        </pc:spChg>
        <pc:picChg chg="del">
          <ac:chgData name="Tarun N" userId="2471f26e-81d5-4f78-99e5-f8b65414e754" providerId="ADAL" clId="{DB91CCCC-32C4-4463-9750-5B428A570D80}" dt="2023-10-10T13:42:12.783" v="966" actId="478"/>
          <ac:picMkLst>
            <pc:docMk/>
            <pc:sldMk cId="857999366" sldId="2147469655"/>
            <ac:picMk id="4" creationId="{57F57F42-CF30-F4D5-9FFE-A31C23FBA33F}"/>
          </ac:picMkLst>
        </pc:picChg>
        <pc:picChg chg="add mod">
          <ac:chgData name="Tarun N" userId="2471f26e-81d5-4f78-99e5-f8b65414e754" providerId="ADAL" clId="{DB91CCCC-32C4-4463-9750-5B428A570D80}" dt="2023-10-10T13:44:15.345" v="1058" actId="1076"/>
          <ac:picMkLst>
            <pc:docMk/>
            <pc:sldMk cId="857999366" sldId="2147469655"/>
            <ac:picMk id="5" creationId="{B01F99F4-937F-73BD-7C84-303476485398}"/>
          </ac:picMkLst>
        </pc:picChg>
      </pc:sldChg>
      <pc:sldChg chg="addSp delSp modSp add mod ord">
        <pc:chgData name="Tarun N" userId="2471f26e-81d5-4f78-99e5-f8b65414e754" providerId="ADAL" clId="{DB91CCCC-32C4-4463-9750-5B428A570D80}" dt="2023-10-10T14:40:01.669" v="1904" actId="207"/>
        <pc:sldMkLst>
          <pc:docMk/>
          <pc:sldMk cId="1645235845" sldId="2147469656"/>
        </pc:sldMkLst>
        <pc:spChg chg="mod">
          <ac:chgData name="Tarun N" userId="2471f26e-81d5-4f78-99e5-f8b65414e754" providerId="ADAL" clId="{DB91CCCC-32C4-4463-9750-5B428A570D80}" dt="2023-10-10T14:40:01.669" v="1904" actId="207"/>
          <ac:spMkLst>
            <pc:docMk/>
            <pc:sldMk cId="1645235845" sldId="2147469656"/>
            <ac:spMk id="3" creationId="{D6C2CA16-DD1B-4D63-8DC9-2349511B7ED5}"/>
          </ac:spMkLst>
        </pc:spChg>
        <pc:picChg chg="del">
          <ac:chgData name="Tarun N" userId="2471f26e-81d5-4f78-99e5-f8b65414e754" providerId="ADAL" clId="{DB91CCCC-32C4-4463-9750-5B428A570D80}" dt="2023-10-10T13:42:16.836" v="968" actId="478"/>
          <ac:picMkLst>
            <pc:docMk/>
            <pc:sldMk cId="1645235845" sldId="2147469656"/>
            <ac:picMk id="4" creationId="{57F57F42-CF30-F4D5-9FFE-A31C23FBA33F}"/>
          </ac:picMkLst>
        </pc:picChg>
        <pc:picChg chg="add mod">
          <ac:chgData name="Tarun N" userId="2471f26e-81d5-4f78-99e5-f8b65414e754" providerId="ADAL" clId="{DB91CCCC-32C4-4463-9750-5B428A570D80}" dt="2023-10-10T13:43:10.566" v="1017" actId="1076"/>
          <ac:picMkLst>
            <pc:docMk/>
            <pc:sldMk cId="1645235845" sldId="2147469656"/>
            <ac:picMk id="5" creationId="{D814029A-0EFF-66EA-9DBD-B0B0EF834D54}"/>
          </ac:picMkLst>
        </pc:picChg>
      </pc:sldChg>
      <pc:sldChg chg="addSp delSp modSp add mod">
        <pc:chgData name="Tarun N" userId="2471f26e-81d5-4f78-99e5-f8b65414e754" providerId="ADAL" clId="{DB91CCCC-32C4-4463-9750-5B428A570D80}" dt="2023-10-10T14:40:23.264" v="1908" actId="207"/>
        <pc:sldMkLst>
          <pc:docMk/>
          <pc:sldMk cId="847351399" sldId="2147469657"/>
        </pc:sldMkLst>
        <pc:spChg chg="mod">
          <ac:chgData name="Tarun N" userId="2471f26e-81d5-4f78-99e5-f8b65414e754" providerId="ADAL" clId="{DB91CCCC-32C4-4463-9750-5B428A570D80}" dt="2023-10-10T14:40:23.264" v="1908" actId="207"/>
          <ac:spMkLst>
            <pc:docMk/>
            <pc:sldMk cId="847351399" sldId="2147469657"/>
            <ac:spMk id="3" creationId="{D6C2CA16-DD1B-4D63-8DC9-2349511B7ED5}"/>
          </ac:spMkLst>
        </pc:spChg>
        <pc:picChg chg="add mod">
          <ac:chgData name="Tarun N" userId="2471f26e-81d5-4f78-99e5-f8b65414e754" providerId="ADAL" clId="{DB91CCCC-32C4-4463-9750-5B428A570D80}" dt="2023-10-10T13:45:33.169" v="1136" actId="1076"/>
          <ac:picMkLst>
            <pc:docMk/>
            <pc:sldMk cId="847351399" sldId="2147469657"/>
            <ac:picMk id="4" creationId="{059FBD6E-C939-3568-CB19-E5A6FD35F48B}"/>
          </ac:picMkLst>
        </pc:picChg>
        <pc:picChg chg="del mod">
          <ac:chgData name="Tarun N" userId="2471f26e-81d5-4f78-99e5-f8b65414e754" providerId="ADAL" clId="{DB91CCCC-32C4-4463-9750-5B428A570D80}" dt="2023-10-10T13:45:14.644" v="1128" actId="478"/>
          <ac:picMkLst>
            <pc:docMk/>
            <pc:sldMk cId="847351399" sldId="2147469657"/>
            <ac:picMk id="5" creationId="{B01F99F4-937F-73BD-7C84-303476485398}"/>
          </ac:picMkLst>
        </pc:picChg>
      </pc:sldChg>
      <pc:sldChg chg="modSp add del mod">
        <pc:chgData name="Tarun N" userId="2471f26e-81d5-4f78-99e5-f8b65414e754" providerId="ADAL" clId="{DB91CCCC-32C4-4463-9750-5B428A570D80}" dt="2023-10-10T13:48:46.930" v="1221" actId="47"/>
        <pc:sldMkLst>
          <pc:docMk/>
          <pc:sldMk cId="2573135383" sldId="2147469658"/>
        </pc:sldMkLst>
        <pc:spChg chg="mod">
          <ac:chgData name="Tarun N" userId="2471f26e-81d5-4f78-99e5-f8b65414e754" providerId="ADAL" clId="{DB91CCCC-32C4-4463-9750-5B428A570D80}" dt="2023-10-10T13:46:48.661" v="1208" actId="20577"/>
          <ac:spMkLst>
            <pc:docMk/>
            <pc:sldMk cId="2573135383" sldId="2147469658"/>
            <ac:spMk id="3" creationId="{D6C2CA16-DD1B-4D63-8DC9-2349511B7ED5}"/>
          </ac:spMkLst>
        </pc:spChg>
      </pc:sldChg>
      <pc:sldChg chg="addSp delSp modSp add mod">
        <pc:chgData name="Tarun N" userId="2471f26e-81d5-4f78-99e5-f8b65414e754" providerId="ADAL" clId="{DB91CCCC-32C4-4463-9750-5B428A570D80}" dt="2023-10-10T14:40:36.005" v="1911" actId="207"/>
        <pc:sldMkLst>
          <pc:docMk/>
          <pc:sldMk cId="3576155004" sldId="2147469658"/>
        </pc:sldMkLst>
        <pc:spChg chg="mod">
          <ac:chgData name="Tarun N" userId="2471f26e-81d5-4f78-99e5-f8b65414e754" providerId="ADAL" clId="{DB91CCCC-32C4-4463-9750-5B428A570D80}" dt="2023-10-10T14:40:36.005" v="1911" actId="207"/>
          <ac:spMkLst>
            <pc:docMk/>
            <pc:sldMk cId="3576155004" sldId="2147469658"/>
            <ac:spMk id="3" creationId="{D6C2CA16-DD1B-4D63-8DC9-2349511B7ED5}"/>
          </ac:spMkLst>
        </pc:spChg>
        <pc:picChg chg="del">
          <ac:chgData name="Tarun N" userId="2471f26e-81d5-4f78-99e5-f8b65414e754" providerId="ADAL" clId="{DB91CCCC-32C4-4463-9750-5B428A570D80}" dt="2023-10-10T13:53:56.153" v="1324" actId="478"/>
          <ac:picMkLst>
            <pc:docMk/>
            <pc:sldMk cId="3576155004" sldId="2147469658"/>
            <ac:picMk id="4" creationId="{059FBD6E-C939-3568-CB19-E5A6FD35F48B}"/>
          </ac:picMkLst>
        </pc:picChg>
        <pc:picChg chg="add mod">
          <ac:chgData name="Tarun N" userId="2471f26e-81d5-4f78-99e5-f8b65414e754" providerId="ADAL" clId="{DB91CCCC-32C4-4463-9750-5B428A570D80}" dt="2023-10-10T13:54:57.267" v="1331" actId="14100"/>
          <ac:picMkLst>
            <pc:docMk/>
            <pc:sldMk cId="3576155004" sldId="2147469658"/>
            <ac:picMk id="5" creationId="{D61A92AA-8084-6CED-FA43-78AA1FBF9739}"/>
          </ac:picMkLst>
        </pc:picChg>
      </pc:sldChg>
      <pc:sldChg chg="addSp delSp modSp add mod">
        <pc:chgData name="Tarun N" userId="2471f26e-81d5-4f78-99e5-f8b65414e754" providerId="ADAL" clId="{DB91CCCC-32C4-4463-9750-5B428A570D80}" dt="2023-10-10T14:02:41.132" v="1393" actId="1076"/>
        <pc:sldMkLst>
          <pc:docMk/>
          <pc:sldMk cId="3984542458" sldId="2147469659"/>
        </pc:sldMkLst>
        <pc:spChg chg="mod">
          <ac:chgData name="Tarun N" userId="2471f26e-81d5-4f78-99e5-f8b65414e754" providerId="ADAL" clId="{DB91CCCC-32C4-4463-9750-5B428A570D80}" dt="2023-10-10T14:02:41.132" v="1393" actId="1076"/>
          <ac:spMkLst>
            <pc:docMk/>
            <pc:sldMk cId="3984542458" sldId="2147469659"/>
            <ac:spMk id="2" creationId="{021CA6D4-1CB0-4DCC-E326-E1B4E6E094A8}"/>
          </ac:spMkLst>
        </pc:spChg>
        <pc:picChg chg="del">
          <ac:chgData name="Tarun N" userId="2471f26e-81d5-4f78-99e5-f8b65414e754" providerId="ADAL" clId="{DB91CCCC-32C4-4463-9750-5B428A570D80}" dt="2023-10-10T13:56:28.927" v="1333" actId="478"/>
          <ac:picMkLst>
            <pc:docMk/>
            <pc:sldMk cId="3984542458" sldId="2147469659"/>
            <ac:picMk id="4" creationId="{A8C17A6A-FEB1-6324-CF9C-FB9E03099F3B}"/>
          </ac:picMkLst>
        </pc:picChg>
        <pc:picChg chg="add mod">
          <ac:chgData name="Tarun N" userId="2471f26e-81d5-4f78-99e5-f8b65414e754" providerId="ADAL" clId="{DB91CCCC-32C4-4463-9750-5B428A570D80}" dt="2023-10-10T13:58:30.218" v="1355" actId="1076"/>
          <ac:picMkLst>
            <pc:docMk/>
            <pc:sldMk cId="3984542458" sldId="2147469659"/>
            <ac:picMk id="5" creationId="{5C8ECBA3-E9CB-35A9-5523-73738179C06D}"/>
          </ac:picMkLst>
        </pc:picChg>
        <pc:picChg chg="add mod">
          <ac:chgData name="Tarun N" userId="2471f26e-81d5-4f78-99e5-f8b65414e754" providerId="ADAL" clId="{DB91CCCC-32C4-4463-9750-5B428A570D80}" dt="2023-10-10T14:02:23.694" v="1388" actId="1076"/>
          <ac:picMkLst>
            <pc:docMk/>
            <pc:sldMk cId="3984542458" sldId="2147469659"/>
            <ac:picMk id="7" creationId="{B49108AB-FF12-112E-5BF9-75E2E845440A}"/>
          </ac:picMkLst>
        </pc:picChg>
        <pc:picChg chg="add mod">
          <ac:chgData name="Tarun N" userId="2471f26e-81d5-4f78-99e5-f8b65414e754" providerId="ADAL" clId="{DB91CCCC-32C4-4463-9750-5B428A570D80}" dt="2023-10-10T14:02:28.316" v="1390" actId="1076"/>
          <ac:picMkLst>
            <pc:docMk/>
            <pc:sldMk cId="3984542458" sldId="2147469659"/>
            <ac:picMk id="9" creationId="{E5E7C931-221F-2281-FF0E-B2026646A788}"/>
          </ac:picMkLst>
        </pc:picChg>
        <pc:picChg chg="add mod">
          <ac:chgData name="Tarun N" userId="2471f26e-81d5-4f78-99e5-f8b65414e754" providerId="ADAL" clId="{DB91CCCC-32C4-4463-9750-5B428A570D80}" dt="2023-10-10T13:59:24.279" v="1362" actId="14100"/>
          <ac:picMkLst>
            <pc:docMk/>
            <pc:sldMk cId="3984542458" sldId="2147469659"/>
            <ac:picMk id="11" creationId="{380FA94B-C58C-A661-4227-C70C91E7842E}"/>
          </ac:picMkLst>
        </pc:picChg>
        <pc:picChg chg="add mod">
          <ac:chgData name="Tarun N" userId="2471f26e-81d5-4f78-99e5-f8b65414e754" providerId="ADAL" clId="{DB91CCCC-32C4-4463-9750-5B428A570D80}" dt="2023-10-10T14:00:11.208" v="1369" actId="14100"/>
          <ac:picMkLst>
            <pc:docMk/>
            <pc:sldMk cId="3984542458" sldId="2147469659"/>
            <ac:picMk id="13" creationId="{5991CC21-7421-5307-07EC-DADC6E5772B9}"/>
          </ac:picMkLst>
        </pc:picChg>
        <pc:picChg chg="del">
          <ac:chgData name="Tarun N" userId="2471f26e-81d5-4f78-99e5-f8b65414e754" providerId="ADAL" clId="{DB91CCCC-32C4-4463-9750-5B428A570D80}" dt="2023-10-10T13:57:37.978" v="1345" actId="478"/>
          <ac:picMkLst>
            <pc:docMk/>
            <pc:sldMk cId="3984542458" sldId="2147469659"/>
            <ac:picMk id="14" creationId="{A4C5364E-3153-D8BE-3924-32A1146C63FA}"/>
          </ac:picMkLst>
        </pc:picChg>
        <pc:picChg chg="del">
          <ac:chgData name="Tarun N" userId="2471f26e-81d5-4f78-99e5-f8b65414e754" providerId="ADAL" clId="{DB91CCCC-32C4-4463-9750-5B428A570D80}" dt="2023-10-10T13:57:39.478" v="1346" actId="478"/>
          <ac:picMkLst>
            <pc:docMk/>
            <pc:sldMk cId="3984542458" sldId="2147469659"/>
            <ac:picMk id="16" creationId="{4B53B161-D666-DFBD-02D7-7C0EE216C381}"/>
          </ac:picMkLst>
        </pc:picChg>
        <pc:picChg chg="add mod">
          <ac:chgData name="Tarun N" userId="2471f26e-81d5-4f78-99e5-f8b65414e754" providerId="ADAL" clId="{DB91CCCC-32C4-4463-9750-5B428A570D80}" dt="2023-10-10T14:01:13.457" v="1376" actId="14100"/>
          <ac:picMkLst>
            <pc:docMk/>
            <pc:sldMk cId="3984542458" sldId="2147469659"/>
            <ac:picMk id="17" creationId="{0A748B05-D9D9-4DD7-54CB-E4A694E0443D}"/>
          </ac:picMkLst>
        </pc:picChg>
        <pc:picChg chg="del mod">
          <ac:chgData name="Tarun N" userId="2471f26e-81d5-4f78-99e5-f8b65414e754" providerId="ADAL" clId="{DB91CCCC-32C4-4463-9750-5B428A570D80}" dt="2023-10-10T13:56:36.183" v="1339" actId="478"/>
          <ac:picMkLst>
            <pc:docMk/>
            <pc:sldMk cId="3984542458" sldId="2147469659"/>
            <ac:picMk id="18" creationId="{721285EF-8FBE-EE6C-18A2-5E3316BCF84A}"/>
          </ac:picMkLst>
        </pc:picChg>
        <pc:picChg chg="del">
          <ac:chgData name="Tarun N" userId="2471f26e-81d5-4f78-99e5-f8b65414e754" providerId="ADAL" clId="{DB91CCCC-32C4-4463-9750-5B428A570D80}" dt="2023-10-10T13:56:34.567" v="1337" actId="478"/>
          <ac:picMkLst>
            <pc:docMk/>
            <pc:sldMk cId="3984542458" sldId="2147469659"/>
            <ac:picMk id="20" creationId="{1AB204F4-66E5-D9C2-3810-3588AACED733}"/>
          </ac:picMkLst>
        </pc:picChg>
        <pc:picChg chg="del">
          <ac:chgData name="Tarun N" userId="2471f26e-81d5-4f78-99e5-f8b65414e754" providerId="ADAL" clId="{DB91CCCC-32C4-4463-9750-5B428A570D80}" dt="2023-10-10T13:57:46.210" v="1349" actId="478"/>
          <ac:picMkLst>
            <pc:docMk/>
            <pc:sldMk cId="3984542458" sldId="2147469659"/>
            <ac:picMk id="22" creationId="{246CEDE7-F2D5-D39E-F094-671F42B4B032}"/>
          </ac:picMkLst>
        </pc:picChg>
      </pc:sldChg>
      <pc:sldChg chg="addSp delSp modSp add mod">
        <pc:chgData name="Tarun N" userId="2471f26e-81d5-4f78-99e5-f8b65414e754" providerId="ADAL" clId="{DB91CCCC-32C4-4463-9750-5B428A570D80}" dt="2023-10-10T14:35:05.632" v="1870" actId="1076"/>
        <pc:sldMkLst>
          <pc:docMk/>
          <pc:sldMk cId="4208552539" sldId="2147469660"/>
        </pc:sldMkLst>
        <pc:spChg chg="mod">
          <ac:chgData name="Tarun N" userId="2471f26e-81d5-4f78-99e5-f8b65414e754" providerId="ADAL" clId="{DB91CCCC-32C4-4463-9750-5B428A570D80}" dt="2023-10-10T14:25:11.864" v="1624" actId="14100"/>
          <ac:spMkLst>
            <pc:docMk/>
            <pc:sldMk cId="4208552539" sldId="2147469660"/>
            <ac:spMk id="2" creationId="{021CA6D4-1CB0-4DCC-E326-E1B4E6E094A8}"/>
          </ac:spMkLst>
        </pc:spChg>
        <pc:spChg chg="add del mod">
          <ac:chgData name="Tarun N" userId="2471f26e-81d5-4f78-99e5-f8b65414e754" providerId="ADAL" clId="{DB91CCCC-32C4-4463-9750-5B428A570D80}" dt="2023-10-10T14:31:10.562" v="1630"/>
          <ac:spMkLst>
            <pc:docMk/>
            <pc:sldMk cId="4208552539" sldId="2147469660"/>
            <ac:spMk id="16" creationId="{A5868983-C0E6-8412-5725-EDDD04A3F381}"/>
          </ac:spMkLst>
        </pc:spChg>
        <pc:spChg chg="add del mod">
          <ac:chgData name="Tarun N" userId="2471f26e-81d5-4f78-99e5-f8b65414e754" providerId="ADAL" clId="{DB91CCCC-32C4-4463-9750-5B428A570D80}" dt="2023-10-10T14:33:29.673" v="1847"/>
          <ac:spMkLst>
            <pc:docMk/>
            <pc:sldMk cId="4208552539" sldId="2147469660"/>
            <ac:spMk id="18" creationId="{8518F1F4-C412-59D7-B639-82E8963CBA5F}"/>
          </ac:spMkLst>
        </pc:spChg>
        <pc:spChg chg="add mod">
          <ac:chgData name="Tarun N" userId="2471f26e-81d5-4f78-99e5-f8b65414e754" providerId="ADAL" clId="{DB91CCCC-32C4-4463-9750-5B428A570D80}" dt="2023-10-10T14:35:05.632" v="1870" actId="1076"/>
          <ac:spMkLst>
            <pc:docMk/>
            <pc:sldMk cId="4208552539" sldId="2147469660"/>
            <ac:spMk id="20" creationId="{1EA7766C-45C2-A57B-1525-8F68F2509CAC}"/>
          </ac:spMkLst>
        </pc:spChg>
        <pc:picChg chg="add del mod">
          <ac:chgData name="Tarun N" userId="2471f26e-81d5-4f78-99e5-f8b65414e754" providerId="ADAL" clId="{DB91CCCC-32C4-4463-9750-5B428A570D80}" dt="2023-10-10T14:23:23.248" v="1599" actId="478"/>
          <ac:picMkLst>
            <pc:docMk/>
            <pc:sldMk cId="4208552539" sldId="2147469660"/>
            <ac:picMk id="4" creationId="{75D9C134-7F4B-11A1-D253-696E7E3D2780}"/>
          </ac:picMkLst>
        </pc:picChg>
        <pc:picChg chg="del mod">
          <ac:chgData name="Tarun N" userId="2471f26e-81d5-4f78-99e5-f8b65414e754" providerId="ADAL" clId="{DB91CCCC-32C4-4463-9750-5B428A570D80}" dt="2023-10-10T14:19:49.819" v="1565" actId="478"/>
          <ac:picMkLst>
            <pc:docMk/>
            <pc:sldMk cId="4208552539" sldId="2147469660"/>
            <ac:picMk id="5" creationId="{5C8ECBA3-E9CB-35A9-5523-73738179C06D}"/>
          </ac:picMkLst>
        </pc:picChg>
        <pc:picChg chg="del">
          <ac:chgData name="Tarun N" userId="2471f26e-81d5-4f78-99e5-f8b65414e754" providerId="ADAL" clId="{DB91CCCC-32C4-4463-9750-5B428A570D80}" dt="2023-10-10T14:19:51.282" v="1566" actId="478"/>
          <ac:picMkLst>
            <pc:docMk/>
            <pc:sldMk cId="4208552539" sldId="2147469660"/>
            <ac:picMk id="7" creationId="{B49108AB-FF12-112E-5BF9-75E2E845440A}"/>
          </ac:picMkLst>
        </pc:picChg>
        <pc:picChg chg="add del mod">
          <ac:chgData name="Tarun N" userId="2471f26e-81d5-4f78-99e5-f8b65414e754" providerId="ADAL" clId="{DB91CCCC-32C4-4463-9750-5B428A570D80}" dt="2023-10-10T14:23:26.070" v="1601" actId="478"/>
          <ac:picMkLst>
            <pc:docMk/>
            <pc:sldMk cId="4208552539" sldId="2147469660"/>
            <ac:picMk id="8" creationId="{1C231624-2DAF-37C4-D13C-CD94EF44444B}"/>
          </ac:picMkLst>
        </pc:picChg>
        <pc:picChg chg="del">
          <ac:chgData name="Tarun N" userId="2471f26e-81d5-4f78-99e5-f8b65414e754" providerId="ADAL" clId="{DB91CCCC-32C4-4463-9750-5B428A570D80}" dt="2023-10-10T14:19:52.677" v="1567" actId="478"/>
          <ac:picMkLst>
            <pc:docMk/>
            <pc:sldMk cId="4208552539" sldId="2147469660"/>
            <ac:picMk id="9" creationId="{E5E7C931-221F-2281-FF0E-B2026646A788}"/>
          </ac:picMkLst>
        </pc:picChg>
        <pc:picChg chg="del">
          <ac:chgData name="Tarun N" userId="2471f26e-81d5-4f78-99e5-f8b65414e754" providerId="ADAL" clId="{DB91CCCC-32C4-4463-9750-5B428A570D80}" dt="2023-10-10T14:19:54.092" v="1568" actId="478"/>
          <ac:picMkLst>
            <pc:docMk/>
            <pc:sldMk cId="4208552539" sldId="2147469660"/>
            <ac:picMk id="11" creationId="{380FA94B-C58C-A661-4227-C70C91E7842E}"/>
          </ac:picMkLst>
        </pc:picChg>
        <pc:picChg chg="add del mod">
          <ac:chgData name="Tarun N" userId="2471f26e-81d5-4f78-99e5-f8b65414e754" providerId="ADAL" clId="{DB91CCCC-32C4-4463-9750-5B428A570D80}" dt="2023-10-10T14:23:24.418" v="1600" actId="478"/>
          <ac:picMkLst>
            <pc:docMk/>
            <pc:sldMk cId="4208552539" sldId="2147469660"/>
            <ac:picMk id="12" creationId="{3ABD8520-062C-890D-32E8-4F87759BB723}"/>
          </ac:picMkLst>
        </pc:picChg>
        <pc:picChg chg="del">
          <ac:chgData name="Tarun N" userId="2471f26e-81d5-4f78-99e5-f8b65414e754" providerId="ADAL" clId="{DB91CCCC-32C4-4463-9750-5B428A570D80}" dt="2023-10-10T14:19:55.510" v="1569" actId="478"/>
          <ac:picMkLst>
            <pc:docMk/>
            <pc:sldMk cId="4208552539" sldId="2147469660"/>
            <ac:picMk id="13" creationId="{5991CC21-7421-5307-07EC-DADC6E5772B9}"/>
          </ac:picMkLst>
        </pc:picChg>
        <pc:picChg chg="add mod">
          <ac:chgData name="Tarun N" userId="2471f26e-81d5-4f78-99e5-f8b65414e754" providerId="ADAL" clId="{DB91CCCC-32C4-4463-9750-5B428A570D80}" dt="2023-10-10T14:34:21.795" v="1858" actId="1076"/>
          <ac:picMkLst>
            <pc:docMk/>
            <pc:sldMk cId="4208552539" sldId="2147469660"/>
            <ac:picMk id="15" creationId="{9C228E3D-790B-2A98-67C4-DA2298ECAF9B}"/>
          </ac:picMkLst>
        </pc:picChg>
        <pc:picChg chg="del">
          <ac:chgData name="Tarun N" userId="2471f26e-81d5-4f78-99e5-f8b65414e754" providerId="ADAL" clId="{DB91CCCC-32C4-4463-9750-5B428A570D80}" dt="2023-10-10T14:19:56.976" v="1570" actId="478"/>
          <ac:picMkLst>
            <pc:docMk/>
            <pc:sldMk cId="4208552539" sldId="2147469660"/>
            <ac:picMk id="17" creationId="{0A748B05-D9D9-4DD7-54CB-E4A694E044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03213-09E7-483E-83D3-E0F096C923C7}" type="datetimeFigureOut">
              <a:rPr lang="en-IN" smtClean="0"/>
              <a:t>11-10-2023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2FBCF-C4CB-471B-A08C-BC3F769F1EB1}" type="slidenum">
              <a:rPr lang="en-IN" smtClean="0"/>
              <a:t>‹#›</a:t>
            </a:fld>
            <a:endParaRPr lang="en-IN"/>
          </a:p>
        </p:txBody>
      </p:sp>
    </p:spTree>
    <p:extLst>
      <p:ext uri="{BB962C8B-B14F-4D97-AF65-F5344CB8AC3E}">
        <p14:creationId xmlns:p14="http://schemas.microsoft.com/office/powerpoint/2010/main" val="128579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23BB9-C084-40DB-AAD7-410A191AB86E}" type="slidenum">
              <a:rPr lang="en-US" smtClean="0"/>
              <a:t>1</a:t>
            </a:fld>
            <a:endParaRPr lang="en-US"/>
          </a:p>
        </p:txBody>
      </p:sp>
    </p:spTree>
    <p:extLst>
      <p:ext uri="{BB962C8B-B14F-4D97-AF65-F5344CB8AC3E}">
        <p14:creationId xmlns:p14="http://schemas.microsoft.com/office/powerpoint/2010/main" val="21814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A23BB9-C084-40DB-AAD7-410A191AB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37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23BB9-C084-40DB-AAD7-410A191AB86E}" type="slidenum">
              <a:rPr lang="en-US" smtClean="0"/>
              <a:t>42</a:t>
            </a:fld>
            <a:endParaRPr lang="en-US"/>
          </a:p>
        </p:txBody>
      </p:sp>
    </p:spTree>
    <p:extLst>
      <p:ext uri="{BB962C8B-B14F-4D97-AF65-F5344CB8AC3E}">
        <p14:creationId xmlns:p14="http://schemas.microsoft.com/office/powerpoint/2010/main" val="329744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twitter.com/fractalites" TargetMode="External"/><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www.linkedin.com/company/fractal-analytics?trk=company_name"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1D0D-F2FE-2513-4408-7B2C69E450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80307FE-12D7-E849-278E-70DD7F07C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DA46AA-1B96-A2B8-E357-4A6F117EF35F}"/>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5" name="Footer Placeholder 4">
            <a:extLst>
              <a:ext uri="{FF2B5EF4-FFF2-40B4-BE49-F238E27FC236}">
                <a16:creationId xmlns:a16="http://schemas.microsoft.com/office/drawing/2014/main" id="{FCE71DB0-611A-572B-07D6-14AE54C236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C2B81C-D07E-9D52-224E-4E9056CF54D7}"/>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3767560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F7FD-3805-8B83-1D87-43CB491DBE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1069B4-D938-1689-286B-14DA5949C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C5744-BCA6-CED1-5989-E5794E2B17CB}"/>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5" name="Footer Placeholder 4">
            <a:extLst>
              <a:ext uri="{FF2B5EF4-FFF2-40B4-BE49-F238E27FC236}">
                <a16:creationId xmlns:a16="http://schemas.microsoft.com/office/drawing/2014/main" id="{67F1EEE9-700E-C8E1-DE5F-A568AEF612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140023-6AB6-AEAC-CED9-46AD925925B2}"/>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102080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5D8930-B5E5-FAFD-21BB-2C5544A080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8D85B4-799F-3D5F-420C-A3D53E97E9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6A73F9-873A-95AE-CF65-E127D68B9A60}"/>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5" name="Footer Placeholder 4">
            <a:extLst>
              <a:ext uri="{FF2B5EF4-FFF2-40B4-BE49-F238E27FC236}">
                <a16:creationId xmlns:a16="http://schemas.microsoft.com/office/drawing/2014/main" id="{A0DBCE89-1AC4-3714-C348-3B4D6EFACE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3509C8-3F03-5E6F-97B1-840FCCBE63AF}"/>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310094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with Client Logo">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0186-1E0F-FE43-B402-AEC0E9FA21F9}"/>
              </a:ext>
            </a:extLst>
          </p:cNvPr>
          <p:cNvSpPr>
            <a:spLocks noGrp="1"/>
          </p:cNvSpPr>
          <p:nvPr>
            <p:ph type="ctrTitle" hasCustomPrompt="1"/>
          </p:nvPr>
        </p:nvSpPr>
        <p:spPr>
          <a:xfrm>
            <a:off x="580635" y="2272208"/>
            <a:ext cx="8967218" cy="3231654"/>
          </a:xfrm>
          <a:prstGeom prst="rect">
            <a:avLst/>
          </a:prstGeom>
        </p:spPr>
        <p:txBody>
          <a:bodyPr wrap="square" anchor="b">
            <a:spAutoFit/>
          </a:bodyPr>
          <a:lstStyle>
            <a:lvl1pPr algn="l">
              <a:lnSpc>
                <a:spcPct val="100000"/>
              </a:lnSpc>
              <a:defRPr sz="6800" b="1" i="0">
                <a:solidFill>
                  <a:schemeClr val="tx1"/>
                </a:solidFill>
                <a:latin typeface="+mn-lt"/>
                <a:ea typeface="Open Sans" panose="020B0606030504020204" pitchFamily="34" charset="0"/>
                <a:cs typeface="Open Sans" panose="020B0606030504020204" pitchFamily="34" charset="0"/>
              </a:defRPr>
            </a:lvl1pPr>
          </a:lstStyle>
          <a:p>
            <a:r>
              <a:rPr lang="en-GB"/>
              <a:t>Long Presentation Title that flows to the third line</a:t>
            </a:r>
            <a:endParaRPr lang="en-US"/>
          </a:p>
        </p:txBody>
      </p:sp>
      <p:sp>
        <p:nvSpPr>
          <p:cNvPr id="3" name="Subtitle 2">
            <a:extLst>
              <a:ext uri="{FF2B5EF4-FFF2-40B4-BE49-F238E27FC236}">
                <a16:creationId xmlns:a16="http://schemas.microsoft.com/office/drawing/2014/main" id="{B35CA9FE-791F-7D4E-9318-EAA5E92BFE59}"/>
              </a:ext>
            </a:extLst>
          </p:cNvPr>
          <p:cNvSpPr>
            <a:spLocks noGrp="1"/>
          </p:cNvSpPr>
          <p:nvPr>
            <p:ph type="subTitle" idx="1" hasCustomPrompt="1"/>
          </p:nvPr>
        </p:nvSpPr>
        <p:spPr>
          <a:xfrm>
            <a:off x="641202" y="5503862"/>
            <a:ext cx="3836988" cy="338554"/>
          </a:xfrm>
          <a:prstGeom prst="rect">
            <a:avLst/>
          </a:prstGeom>
        </p:spPr>
        <p:txBody>
          <a:bodyPr anchor="t">
            <a:spAutoFit/>
          </a:bodyPr>
          <a:lstStyle>
            <a:lvl1pPr marL="0" indent="0" algn="l">
              <a:lnSpc>
                <a:spcPct val="100000"/>
              </a:lnSpc>
              <a:buNone/>
              <a:defRPr sz="1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Name of Presenter</a:t>
            </a:r>
            <a:endParaRPr lang="en-US"/>
          </a:p>
        </p:txBody>
      </p:sp>
      <p:cxnSp>
        <p:nvCxnSpPr>
          <p:cNvPr id="11" name="Straight Connector 10">
            <a:extLst>
              <a:ext uri="{FF2B5EF4-FFF2-40B4-BE49-F238E27FC236}">
                <a16:creationId xmlns:a16="http://schemas.microsoft.com/office/drawing/2014/main" id="{F23CED41-AC3E-944C-B524-BE6E0EC53EFC}"/>
              </a:ext>
            </a:extLst>
          </p:cNvPr>
          <p:cNvCxnSpPr>
            <a:cxnSpLocks/>
          </p:cNvCxnSpPr>
          <p:nvPr userDrawn="1"/>
        </p:nvCxnSpPr>
        <p:spPr>
          <a:xfrm>
            <a:off x="2692649" y="530518"/>
            <a:ext cx="0" cy="858252"/>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0AAB1E61-30C6-4D8B-9EBE-1DA0C53AA45D}"/>
              </a:ext>
            </a:extLst>
          </p:cNvPr>
          <p:cNvSpPr>
            <a:spLocks noGrp="1"/>
          </p:cNvSpPr>
          <p:nvPr>
            <p:ph type="body" sz="quarter" idx="11" hasCustomPrompt="1"/>
          </p:nvPr>
        </p:nvSpPr>
        <p:spPr>
          <a:xfrm>
            <a:off x="2925152" y="777239"/>
            <a:ext cx="2083008" cy="512211"/>
          </a:xfrm>
          <a:prstGeom prst="rect">
            <a:avLst/>
          </a:prstGeom>
        </p:spPr>
        <p:txBody>
          <a:bodyPr anchor="b">
            <a:noAutofit/>
          </a:bodyPr>
          <a:lstStyle>
            <a:lvl1pPr marL="0" indent="0">
              <a:lnSpc>
                <a:spcPct val="100000"/>
              </a:lnSpc>
              <a:buNone/>
              <a:defRPr sz="1400">
                <a:solidFill>
                  <a:schemeClr val="bg1">
                    <a:lumMod val="65000"/>
                  </a:schemeClr>
                </a:solidFill>
              </a:defRPr>
            </a:lvl1pPr>
            <a:lvl5pPr marL="1828800" indent="0">
              <a:buNone/>
              <a:defRPr sz="1100"/>
            </a:lvl5pPr>
          </a:lstStyle>
          <a:p>
            <a:pPr lvl="0"/>
            <a:r>
              <a:rPr lang="en-US"/>
              <a:t>Client Logo</a:t>
            </a:r>
          </a:p>
        </p:txBody>
      </p:sp>
      <p:sp>
        <p:nvSpPr>
          <p:cNvPr id="7" name="Text Placeholder 4">
            <a:extLst>
              <a:ext uri="{FF2B5EF4-FFF2-40B4-BE49-F238E27FC236}">
                <a16:creationId xmlns:a16="http://schemas.microsoft.com/office/drawing/2014/main" id="{9F24038D-4B97-4707-91F9-AD8FF199B6EC}"/>
              </a:ext>
            </a:extLst>
          </p:cNvPr>
          <p:cNvSpPr>
            <a:spLocks noGrp="1"/>
          </p:cNvSpPr>
          <p:nvPr>
            <p:ph type="body" sz="quarter" idx="10" hasCustomPrompt="1"/>
          </p:nvPr>
        </p:nvSpPr>
        <p:spPr>
          <a:xfrm>
            <a:off x="9547860" y="5494974"/>
            <a:ext cx="2009776" cy="338554"/>
          </a:xfrm>
          <a:prstGeom prst="rect">
            <a:avLst/>
          </a:prstGeom>
        </p:spPr>
        <p:txBody>
          <a:bodyPr wrap="square" anchor="t">
            <a:spAutoFit/>
          </a:bodyPr>
          <a:lstStyle>
            <a:lvl1pPr marL="0" indent="0" algn="r">
              <a:lnSpc>
                <a:spcPct val="100000"/>
              </a:lnSpc>
              <a:buNone/>
              <a:defRPr sz="1600">
                <a:solidFill>
                  <a:schemeClr val="tx1"/>
                </a:solidFill>
                <a:latin typeface="+mn-lt"/>
              </a:defRPr>
            </a:lvl1pPr>
            <a:lvl2pPr marL="457200" indent="0">
              <a:buNone/>
              <a:defRPr sz="1600">
                <a:solidFill>
                  <a:schemeClr val="tx1"/>
                </a:solidFill>
              </a:defRPr>
            </a:lvl2pPr>
            <a:lvl3pPr marL="914400" indent="0">
              <a:buNone/>
              <a:defRPr sz="1600">
                <a:solidFill>
                  <a:schemeClr val="tx1"/>
                </a:solidFill>
              </a:defRPr>
            </a:lvl3pPr>
            <a:lvl4pPr marL="1371600" indent="0">
              <a:buNone/>
              <a:defRPr sz="1600">
                <a:solidFill>
                  <a:schemeClr val="tx1"/>
                </a:solidFill>
              </a:defRPr>
            </a:lvl4pPr>
            <a:lvl5pPr marL="1828800" indent="0">
              <a:buNone/>
              <a:defRPr sz="1600">
                <a:solidFill>
                  <a:schemeClr val="tx1"/>
                </a:solidFill>
              </a:defRPr>
            </a:lvl5pPr>
          </a:lstStyle>
          <a:p>
            <a:pPr lvl="0"/>
            <a:r>
              <a:rPr lang="en-GB"/>
              <a:t>Date</a:t>
            </a:r>
          </a:p>
        </p:txBody>
      </p:sp>
    </p:spTree>
    <p:extLst>
      <p:ext uri="{BB962C8B-B14F-4D97-AF65-F5344CB8AC3E}">
        <p14:creationId xmlns:p14="http://schemas.microsoft.com/office/powerpoint/2010/main" val="384535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0186-1E0F-FE43-B402-AEC0E9FA21F9}"/>
              </a:ext>
            </a:extLst>
          </p:cNvPr>
          <p:cNvSpPr>
            <a:spLocks noGrp="1"/>
          </p:cNvSpPr>
          <p:nvPr userDrawn="1">
            <p:ph type="ctrTitle" hasCustomPrompt="1"/>
          </p:nvPr>
        </p:nvSpPr>
        <p:spPr>
          <a:xfrm>
            <a:off x="580635" y="2272208"/>
            <a:ext cx="8967225" cy="3231654"/>
          </a:xfrm>
          <a:prstGeom prst="rect">
            <a:avLst/>
          </a:prstGeom>
        </p:spPr>
        <p:txBody>
          <a:bodyPr wrap="square" anchor="b">
            <a:spAutoFit/>
          </a:bodyPr>
          <a:lstStyle>
            <a:lvl1pPr algn="l">
              <a:lnSpc>
                <a:spcPct val="100000"/>
              </a:lnSpc>
              <a:defRPr sz="6800" b="1" i="0">
                <a:solidFill>
                  <a:schemeClr val="tx1"/>
                </a:solidFill>
                <a:latin typeface="+mn-lt"/>
                <a:ea typeface="Open Sans" panose="020B0606030504020204" pitchFamily="34" charset="0"/>
                <a:cs typeface="Open Sans" panose="020B0606030504020204" pitchFamily="34" charset="0"/>
              </a:defRPr>
            </a:lvl1pPr>
          </a:lstStyle>
          <a:p>
            <a:r>
              <a:rPr lang="en-GB"/>
              <a:t>Long Presentation Title that flows to the third line</a:t>
            </a:r>
            <a:endParaRPr lang="en-US"/>
          </a:p>
        </p:txBody>
      </p:sp>
      <p:sp>
        <p:nvSpPr>
          <p:cNvPr id="3" name="Subtitle 2">
            <a:extLst>
              <a:ext uri="{FF2B5EF4-FFF2-40B4-BE49-F238E27FC236}">
                <a16:creationId xmlns:a16="http://schemas.microsoft.com/office/drawing/2014/main" id="{B35CA9FE-791F-7D4E-9318-EAA5E92BFE59}"/>
              </a:ext>
            </a:extLst>
          </p:cNvPr>
          <p:cNvSpPr>
            <a:spLocks noGrp="1"/>
          </p:cNvSpPr>
          <p:nvPr userDrawn="1">
            <p:ph type="subTitle" idx="1" hasCustomPrompt="1"/>
          </p:nvPr>
        </p:nvSpPr>
        <p:spPr>
          <a:xfrm>
            <a:off x="641202" y="5503862"/>
            <a:ext cx="3836988" cy="338554"/>
          </a:xfrm>
          <a:prstGeom prst="rect">
            <a:avLst/>
          </a:prstGeom>
        </p:spPr>
        <p:txBody>
          <a:bodyPr anchor="t">
            <a:spAutoFit/>
          </a:bodyPr>
          <a:lstStyle>
            <a:lvl1pPr marL="0" indent="0" algn="l">
              <a:lnSpc>
                <a:spcPct val="100000"/>
              </a:lnSpc>
              <a:buNone/>
              <a:defRPr sz="1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Name of Presenter</a:t>
            </a:r>
            <a:endParaRPr lang="en-US"/>
          </a:p>
        </p:txBody>
      </p:sp>
      <p:sp>
        <p:nvSpPr>
          <p:cNvPr id="5" name="Text Placeholder 4">
            <a:extLst>
              <a:ext uri="{FF2B5EF4-FFF2-40B4-BE49-F238E27FC236}">
                <a16:creationId xmlns:a16="http://schemas.microsoft.com/office/drawing/2014/main" id="{245815A4-E035-7F4D-8C87-E50C04176350}"/>
              </a:ext>
            </a:extLst>
          </p:cNvPr>
          <p:cNvSpPr>
            <a:spLocks noGrp="1"/>
          </p:cNvSpPr>
          <p:nvPr userDrawn="1">
            <p:ph type="body" sz="quarter" idx="10" hasCustomPrompt="1"/>
          </p:nvPr>
        </p:nvSpPr>
        <p:spPr>
          <a:xfrm>
            <a:off x="9547860" y="5494974"/>
            <a:ext cx="2009776" cy="338554"/>
          </a:xfrm>
          <a:prstGeom prst="rect">
            <a:avLst/>
          </a:prstGeom>
        </p:spPr>
        <p:txBody>
          <a:bodyPr wrap="square" anchor="t">
            <a:spAutoFit/>
          </a:bodyPr>
          <a:lstStyle>
            <a:lvl1pPr marL="0" indent="0" algn="r">
              <a:lnSpc>
                <a:spcPct val="100000"/>
              </a:lnSpc>
              <a:buNone/>
              <a:defRPr sz="1600">
                <a:solidFill>
                  <a:schemeClr val="tx1"/>
                </a:solidFill>
                <a:latin typeface="+mn-lt"/>
              </a:defRPr>
            </a:lvl1pPr>
            <a:lvl2pPr marL="457200" indent="0">
              <a:buNone/>
              <a:defRPr sz="1600">
                <a:solidFill>
                  <a:schemeClr val="tx1"/>
                </a:solidFill>
              </a:defRPr>
            </a:lvl2pPr>
            <a:lvl3pPr marL="914400" indent="0">
              <a:buNone/>
              <a:defRPr sz="1600">
                <a:solidFill>
                  <a:schemeClr val="tx1"/>
                </a:solidFill>
              </a:defRPr>
            </a:lvl3pPr>
            <a:lvl4pPr marL="1371600" indent="0">
              <a:buNone/>
              <a:defRPr sz="1600">
                <a:solidFill>
                  <a:schemeClr val="tx1"/>
                </a:solidFill>
              </a:defRPr>
            </a:lvl4pPr>
            <a:lvl5pPr marL="1828800" indent="0">
              <a:buNone/>
              <a:defRPr sz="1600">
                <a:solidFill>
                  <a:schemeClr val="tx1"/>
                </a:solidFill>
              </a:defRPr>
            </a:lvl5pPr>
          </a:lstStyle>
          <a:p>
            <a:pPr lvl="0"/>
            <a:r>
              <a:rPr lang="en-GB"/>
              <a:t>Date</a:t>
            </a:r>
          </a:p>
        </p:txBody>
      </p:sp>
    </p:spTree>
    <p:extLst>
      <p:ext uri="{BB962C8B-B14F-4D97-AF65-F5344CB8AC3E}">
        <p14:creationId xmlns:p14="http://schemas.microsoft.com/office/powerpoint/2010/main" val="642090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Client Logo">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0186-1E0F-FE43-B402-AEC0E9FA21F9}"/>
              </a:ext>
            </a:extLst>
          </p:cNvPr>
          <p:cNvSpPr>
            <a:spLocks noGrp="1"/>
          </p:cNvSpPr>
          <p:nvPr>
            <p:ph type="ctrTitle" hasCustomPrompt="1"/>
          </p:nvPr>
        </p:nvSpPr>
        <p:spPr>
          <a:xfrm>
            <a:off x="580635" y="2272208"/>
            <a:ext cx="8967218" cy="3231654"/>
          </a:xfrm>
          <a:prstGeom prst="rect">
            <a:avLst/>
          </a:prstGeom>
        </p:spPr>
        <p:txBody>
          <a:bodyPr wrap="square" anchor="b">
            <a:spAutoFit/>
          </a:bodyPr>
          <a:lstStyle>
            <a:lvl1pPr algn="l">
              <a:lnSpc>
                <a:spcPct val="100000"/>
              </a:lnSpc>
              <a:defRPr sz="6800" b="1" i="0">
                <a:solidFill>
                  <a:schemeClr val="tx1"/>
                </a:solidFill>
                <a:latin typeface="+mn-lt"/>
                <a:ea typeface="Open Sans" panose="020B0606030504020204" pitchFamily="34" charset="0"/>
                <a:cs typeface="Open Sans" panose="020B0606030504020204" pitchFamily="34" charset="0"/>
              </a:defRPr>
            </a:lvl1pPr>
          </a:lstStyle>
          <a:p>
            <a:r>
              <a:rPr lang="en-GB"/>
              <a:t>Long Presentation Title that flows to the third line</a:t>
            </a:r>
            <a:endParaRPr lang="en-US"/>
          </a:p>
        </p:txBody>
      </p:sp>
      <p:sp>
        <p:nvSpPr>
          <p:cNvPr id="3" name="Subtitle 2">
            <a:extLst>
              <a:ext uri="{FF2B5EF4-FFF2-40B4-BE49-F238E27FC236}">
                <a16:creationId xmlns:a16="http://schemas.microsoft.com/office/drawing/2014/main" id="{B35CA9FE-791F-7D4E-9318-EAA5E92BFE59}"/>
              </a:ext>
            </a:extLst>
          </p:cNvPr>
          <p:cNvSpPr>
            <a:spLocks noGrp="1"/>
          </p:cNvSpPr>
          <p:nvPr>
            <p:ph type="subTitle" idx="1" hasCustomPrompt="1"/>
          </p:nvPr>
        </p:nvSpPr>
        <p:spPr>
          <a:xfrm>
            <a:off x="641202" y="5503862"/>
            <a:ext cx="3836988" cy="338554"/>
          </a:xfrm>
          <a:prstGeom prst="rect">
            <a:avLst/>
          </a:prstGeom>
        </p:spPr>
        <p:txBody>
          <a:bodyPr anchor="t">
            <a:spAutoFit/>
          </a:bodyPr>
          <a:lstStyle>
            <a:lvl1pPr marL="0" indent="0" algn="l">
              <a:lnSpc>
                <a:spcPct val="100000"/>
              </a:lnSpc>
              <a:buNone/>
              <a:defRPr sz="1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Name of Presenter</a:t>
            </a:r>
            <a:endParaRPr lang="en-US"/>
          </a:p>
        </p:txBody>
      </p:sp>
      <p:cxnSp>
        <p:nvCxnSpPr>
          <p:cNvPr id="11" name="Straight Connector 10">
            <a:extLst>
              <a:ext uri="{FF2B5EF4-FFF2-40B4-BE49-F238E27FC236}">
                <a16:creationId xmlns:a16="http://schemas.microsoft.com/office/drawing/2014/main" id="{F23CED41-AC3E-944C-B524-BE6E0EC53EFC}"/>
              </a:ext>
            </a:extLst>
          </p:cNvPr>
          <p:cNvCxnSpPr>
            <a:cxnSpLocks/>
          </p:cNvCxnSpPr>
          <p:nvPr userDrawn="1"/>
        </p:nvCxnSpPr>
        <p:spPr>
          <a:xfrm>
            <a:off x="2692649" y="530518"/>
            <a:ext cx="0" cy="858252"/>
          </a:xfrm>
          <a:prstGeom prst="line">
            <a:avLst/>
          </a:prstGeom>
          <a:ln w="95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0AAB1E61-30C6-4D8B-9EBE-1DA0C53AA45D}"/>
              </a:ext>
            </a:extLst>
          </p:cNvPr>
          <p:cNvSpPr>
            <a:spLocks noGrp="1"/>
          </p:cNvSpPr>
          <p:nvPr>
            <p:ph type="body" sz="quarter" idx="11" hasCustomPrompt="1"/>
          </p:nvPr>
        </p:nvSpPr>
        <p:spPr>
          <a:xfrm>
            <a:off x="2925152" y="777239"/>
            <a:ext cx="2083008" cy="512211"/>
          </a:xfrm>
          <a:prstGeom prst="rect">
            <a:avLst/>
          </a:prstGeom>
        </p:spPr>
        <p:txBody>
          <a:bodyPr anchor="b">
            <a:noAutofit/>
          </a:bodyPr>
          <a:lstStyle>
            <a:lvl1pPr marL="0" indent="0">
              <a:lnSpc>
                <a:spcPct val="100000"/>
              </a:lnSpc>
              <a:buNone/>
              <a:defRPr sz="1400">
                <a:solidFill>
                  <a:schemeClr val="bg1">
                    <a:lumMod val="65000"/>
                  </a:schemeClr>
                </a:solidFill>
              </a:defRPr>
            </a:lvl1pPr>
            <a:lvl5pPr marL="1828800" indent="0">
              <a:buNone/>
              <a:defRPr sz="1100"/>
            </a:lvl5pPr>
          </a:lstStyle>
          <a:p>
            <a:pPr lvl="0"/>
            <a:r>
              <a:rPr lang="en-US"/>
              <a:t>Client Logo</a:t>
            </a:r>
          </a:p>
        </p:txBody>
      </p:sp>
      <p:sp>
        <p:nvSpPr>
          <p:cNvPr id="7" name="Text Placeholder 4">
            <a:extLst>
              <a:ext uri="{FF2B5EF4-FFF2-40B4-BE49-F238E27FC236}">
                <a16:creationId xmlns:a16="http://schemas.microsoft.com/office/drawing/2014/main" id="{9F24038D-4B97-4707-91F9-AD8FF199B6EC}"/>
              </a:ext>
            </a:extLst>
          </p:cNvPr>
          <p:cNvSpPr>
            <a:spLocks noGrp="1"/>
          </p:cNvSpPr>
          <p:nvPr>
            <p:ph type="body" sz="quarter" idx="10" hasCustomPrompt="1"/>
          </p:nvPr>
        </p:nvSpPr>
        <p:spPr>
          <a:xfrm>
            <a:off x="9547860" y="5494974"/>
            <a:ext cx="2009776" cy="338554"/>
          </a:xfrm>
          <a:prstGeom prst="rect">
            <a:avLst/>
          </a:prstGeom>
        </p:spPr>
        <p:txBody>
          <a:bodyPr wrap="square" anchor="t">
            <a:spAutoFit/>
          </a:bodyPr>
          <a:lstStyle>
            <a:lvl1pPr marL="0" indent="0" algn="r">
              <a:lnSpc>
                <a:spcPct val="100000"/>
              </a:lnSpc>
              <a:buNone/>
              <a:defRPr sz="1600">
                <a:solidFill>
                  <a:schemeClr val="tx1"/>
                </a:solidFill>
                <a:latin typeface="+mn-lt"/>
              </a:defRPr>
            </a:lvl1pPr>
            <a:lvl2pPr marL="457200" indent="0">
              <a:buNone/>
              <a:defRPr sz="1600">
                <a:solidFill>
                  <a:schemeClr val="tx1"/>
                </a:solidFill>
              </a:defRPr>
            </a:lvl2pPr>
            <a:lvl3pPr marL="914400" indent="0">
              <a:buNone/>
              <a:defRPr sz="1600">
                <a:solidFill>
                  <a:schemeClr val="tx1"/>
                </a:solidFill>
              </a:defRPr>
            </a:lvl3pPr>
            <a:lvl4pPr marL="1371600" indent="0">
              <a:buNone/>
              <a:defRPr sz="1600">
                <a:solidFill>
                  <a:schemeClr val="tx1"/>
                </a:solidFill>
              </a:defRPr>
            </a:lvl4pPr>
            <a:lvl5pPr marL="1828800" indent="0">
              <a:buNone/>
              <a:defRPr sz="1600">
                <a:solidFill>
                  <a:schemeClr val="tx1"/>
                </a:solidFill>
              </a:defRPr>
            </a:lvl5pPr>
          </a:lstStyle>
          <a:p>
            <a:pPr lvl="0"/>
            <a:r>
              <a:rPr lang="en-GB"/>
              <a:t>Date</a:t>
            </a:r>
          </a:p>
        </p:txBody>
      </p:sp>
    </p:spTree>
    <p:extLst>
      <p:ext uri="{BB962C8B-B14F-4D97-AF65-F5344CB8AC3E}">
        <p14:creationId xmlns:p14="http://schemas.microsoft.com/office/powerpoint/2010/main" val="1957446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15A25E-3D3F-41FA-B15D-E04C54F8F517}"/>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solidFill>
                  <a:schemeClr val="tx1"/>
                </a:solidFill>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Tree>
    <p:extLst>
      <p:ext uri="{BB962C8B-B14F-4D97-AF65-F5344CB8AC3E}">
        <p14:creationId xmlns:p14="http://schemas.microsoft.com/office/powerpoint/2010/main" val="1525274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Grey bkgd.">
    <p:bg>
      <p:bgPr>
        <a:solidFill>
          <a:srgbClr val="DADCDB">
            <a:alpha val="40000"/>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F0FA55-B6BE-461E-BEAB-DB74A01BEB0A}"/>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Tree>
    <p:extLst>
      <p:ext uri="{BB962C8B-B14F-4D97-AF65-F5344CB8AC3E}">
        <p14:creationId xmlns:p14="http://schemas.microsoft.com/office/powerpoint/2010/main" val="2856778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 Grey bkgd.+card">
    <p:bg>
      <p:bgPr>
        <a:solidFill>
          <a:schemeClr val="bg2">
            <a:alpha val="40000"/>
          </a:schemeClr>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8D64106-CBF3-1D40-B902-CBFCE2BFBCC7}"/>
              </a:ext>
            </a:extLst>
          </p:cNvPr>
          <p:cNvSpPr/>
          <p:nvPr userDrawn="1"/>
        </p:nvSpPr>
        <p:spPr>
          <a:xfrm>
            <a:off x="734045" y="1341438"/>
            <a:ext cx="10726118" cy="4872037"/>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Title 4">
            <a:extLst>
              <a:ext uri="{FF2B5EF4-FFF2-40B4-BE49-F238E27FC236}">
                <a16:creationId xmlns:a16="http://schemas.microsoft.com/office/drawing/2014/main" id="{24EBA0A8-B7FE-4B35-9932-D5F8C2C04171}"/>
              </a:ext>
            </a:extLst>
          </p:cNvPr>
          <p:cNvSpPr>
            <a:spLocks noGrp="1"/>
          </p:cNvSpPr>
          <p:nvPr>
            <p:ph type="title"/>
          </p:nvPr>
        </p:nvSpPr>
        <p:spPr>
          <a:xfrm>
            <a:off x="604800" y="500400"/>
            <a:ext cx="10854000" cy="738664"/>
          </a:xfrm>
          <a:prstGeom prst="rect">
            <a:avLst/>
          </a:prstGeom>
        </p:spPr>
        <p:txBody>
          <a:bodyPr>
            <a:spAutoFit/>
          </a:bodyPr>
          <a:lstStyle>
            <a:lvl1pPr>
              <a:lnSpc>
                <a:spcPct val="100000"/>
              </a:lnSpc>
              <a:defRPr sz="4200" b="1">
                <a:latin typeface="+mj-lt"/>
              </a:defRPr>
            </a:lvl1pPr>
          </a:lstStyle>
          <a:p>
            <a:r>
              <a:rPr lang="en-US"/>
              <a:t>Click to edit Master title style</a:t>
            </a:r>
            <a:endParaRPr lang="en-IN"/>
          </a:p>
        </p:txBody>
      </p:sp>
    </p:spTree>
    <p:extLst>
      <p:ext uri="{BB962C8B-B14F-4D97-AF65-F5344CB8AC3E}">
        <p14:creationId xmlns:p14="http://schemas.microsoft.com/office/powerpoint/2010/main" val="808073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 Grey bkgd.+grid">
    <p:bg>
      <p:bgPr>
        <a:solidFill>
          <a:schemeClr val="bg2">
            <a:alpha val="40000"/>
          </a:schemeClr>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50FC115-50C9-314C-A766-9B8B69B08C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4EBA0A8-B7FE-4B35-9932-D5F8C2C04171}"/>
              </a:ext>
            </a:extLst>
          </p:cNvPr>
          <p:cNvSpPr>
            <a:spLocks noGrp="1"/>
          </p:cNvSpPr>
          <p:nvPr>
            <p:ph type="title"/>
          </p:nvPr>
        </p:nvSpPr>
        <p:spPr>
          <a:xfrm>
            <a:off x="604800" y="500400"/>
            <a:ext cx="10854000" cy="738664"/>
          </a:xfrm>
          <a:prstGeom prst="rect">
            <a:avLst/>
          </a:prstGeom>
        </p:spPr>
        <p:txBody>
          <a:bodyPr>
            <a:spAutoFit/>
          </a:bodyPr>
          <a:lstStyle>
            <a:lvl1pPr>
              <a:lnSpc>
                <a:spcPct val="100000"/>
              </a:lnSpc>
              <a:defRPr sz="4200" b="1">
                <a:latin typeface="+mj-lt"/>
              </a:defRPr>
            </a:lvl1pPr>
          </a:lstStyle>
          <a:p>
            <a:r>
              <a:rPr lang="en-US"/>
              <a:t>Click to edit Master title style</a:t>
            </a:r>
            <a:endParaRPr lang="en-IN"/>
          </a:p>
        </p:txBody>
      </p:sp>
    </p:spTree>
    <p:extLst>
      <p:ext uri="{BB962C8B-B14F-4D97-AF65-F5344CB8AC3E}">
        <p14:creationId xmlns:p14="http://schemas.microsoft.com/office/powerpoint/2010/main" val="80185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numbered">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BE13E168-390E-7242-8BD5-63BC8E951285}"/>
              </a:ext>
            </a:extLst>
          </p:cNvPr>
          <p:cNvSpPr>
            <a:spLocks noGrp="1"/>
          </p:cNvSpPr>
          <p:nvPr>
            <p:ph type="body" sz="quarter" idx="15" hasCustomPrompt="1"/>
          </p:nvPr>
        </p:nvSpPr>
        <p:spPr>
          <a:xfrm>
            <a:off x="711200" y="1465552"/>
            <a:ext cx="464697" cy="4335547"/>
          </a:xfrm>
          <a:prstGeom prst="rect">
            <a:avLst/>
          </a:prstGeom>
        </p:spPr>
        <p:txBody>
          <a:bodyPr vert="horz" lIns="0" tIns="0" rIns="0" bIns="93600" anchor="t" anchorCtr="0">
            <a:spAutoFit/>
          </a:bodyPr>
          <a:lstStyle>
            <a:lvl1pPr marL="0" indent="0">
              <a:lnSpc>
                <a:spcPts val="4800"/>
              </a:lnSpc>
              <a:spcBef>
                <a:spcPts val="0"/>
              </a:spcBef>
              <a:buNone/>
              <a:defRPr sz="2600" b="1" i="0">
                <a:solidFill>
                  <a:schemeClr val="accent2"/>
                </a:solidFill>
                <a:latin typeface="+mn-lt"/>
                <a:ea typeface="Open Sans" panose="020B0606030504020204" pitchFamily="34" charset="0"/>
                <a:cs typeface="Open Sans" panose="020B0606030504020204" pitchFamily="34" charset="0"/>
              </a:defRPr>
            </a:lvl1pPr>
          </a:lstStyle>
          <a:p>
            <a:pPr lvl="0"/>
            <a:r>
              <a:rPr lang="en-US"/>
              <a:t>01</a:t>
            </a:r>
          </a:p>
          <a:p>
            <a:pPr lvl="0"/>
            <a:r>
              <a:rPr lang="en-US"/>
              <a:t>02</a:t>
            </a:r>
          </a:p>
          <a:p>
            <a:pPr lvl="0"/>
            <a:r>
              <a:rPr lang="en-US"/>
              <a:t>03</a:t>
            </a:r>
          </a:p>
          <a:p>
            <a:pPr lvl="0"/>
            <a:r>
              <a:rPr lang="en-US"/>
              <a:t>04</a:t>
            </a:r>
          </a:p>
          <a:p>
            <a:pPr lvl="0"/>
            <a:r>
              <a:rPr lang="en-US"/>
              <a:t>05</a:t>
            </a:r>
          </a:p>
          <a:p>
            <a:pPr lvl="0"/>
            <a:r>
              <a:rPr lang="en-US"/>
              <a:t>06</a:t>
            </a:r>
          </a:p>
          <a:p>
            <a:pPr lvl="0"/>
            <a:r>
              <a:rPr lang="en-US"/>
              <a:t>07</a:t>
            </a:r>
          </a:p>
        </p:txBody>
      </p:sp>
      <p:sp>
        <p:nvSpPr>
          <p:cNvPr id="15" name="Text Placeholder 14">
            <a:extLst>
              <a:ext uri="{FF2B5EF4-FFF2-40B4-BE49-F238E27FC236}">
                <a16:creationId xmlns:a16="http://schemas.microsoft.com/office/drawing/2014/main" id="{9275958B-037F-624D-A93F-C5B2538CEBF0}"/>
              </a:ext>
            </a:extLst>
          </p:cNvPr>
          <p:cNvSpPr>
            <a:spLocks noGrp="1"/>
          </p:cNvSpPr>
          <p:nvPr>
            <p:ph type="body" sz="quarter" idx="17" hasCustomPrompt="1"/>
          </p:nvPr>
        </p:nvSpPr>
        <p:spPr>
          <a:xfrm>
            <a:off x="1499869" y="1465552"/>
            <a:ext cx="9960293" cy="4335547"/>
          </a:xfrm>
          <a:prstGeom prst="rect">
            <a:avLst/>
          </a:prstGeom>
        </p:spPr>
        <p:txBody>
          <a:bodyPr vert="horz" lIns="0" tIns="0" rIns="0" bIns="93600" anchor="t" anchorCtr="0">
            <a:spAutoFit/>
          </a:bodyPr>
          <a:lstStyle>
            <a:lvl1pPr marL="0" marR="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sz="2600" b="0" i="0">
                <a:solidFill>
                  <a:schemeClr val="tx1"/>
                </a:solidFill>
                <a:latin typeface="+mn-lt"/>
                <a:ea typeface="Open Sans" panose="020B0606030504020204" pitchFamily="34" charset="0"/>
                <a:cs typeface="Open Sans" panose="020B0606030504020204" pitchFamily="34" charset="0"/>
              </a:defRPr>
            </a:lvl1pPr>
          </a:lstStyle>
          <a:p>
            <a:pPr lvl="0"/>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p:txBody>
      </p:sp>
      <p:sp>
        <p:nvSpPr>
          <p:cNvPr id="4" name="Title 3">
            <a:extLst>
              <a:ext uri="{FF2B5EF4-FFF2-40B4-BE49-F238E27FC236}">
                <a16:creationId xmlns:a16="http://schemas.microsoft.com/office/drawing/2014/main" id="{2E0149FA-9A01-4DA3-AC47-C5D005EB841B}"/>
              </a:ext>
            </a:extLst>
          </p:cNvPr>
          <p:cNvSpPr>
            <a:spLocks noGrp="1"/>
          </p:cNvSpPr>
          <p:nvPr>
            <p:ph type="title"/>
          </p:nvPr>
        </p:nvSpPr>
        <p:spPr>
          <a:xfrm>
            <a:off x="604800" y="500400"/>
            <a:ext cx="10854000" cy="738664"/>
          </a:xfrm>
          <a:prstGeom prst="rect">
            <a:avLst/>
          </a:prstGeom>
          <a:noFill/>
        </p:spPr>
        <p:txBody>
          <a:bodyPr>
            <a:spAutoFit/>
          </a:bodyPr>
          <a:lstStyle>
            <a:lvl1pPr>
              <a:lnSpc>
                <a:spcPct val="100000"/>
              </a:lnSpc>
              <a:defRPr sz="4200" b="1">
                <a:latin typeface="+mn-lt"/>
              </a:defRPr>
            </a:lvl1pPr>
          </a:lstStyle>
          <a:p>
            <a:r>
              <a:rPr lang="en-US"/>
              <a:t>Click to edit Master title style</a:t>
            </a:r>
            <a:endParaRPr lang="en-IN"/>
          </a:p>
        </p:txBody>
      </p:sp>
    </p:spTree>
    <p:extLst>
      <p:ext uri="{BB962C8B-B14F-4D97-AF65-F5344CB8AC3E}">
        <p14:creationId xmlns:p14="http://schemas.microsoft.com/office/powerpoint/2010/main" val="109236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EC9E-552A-F837-F2FF-5DEB30F487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8ADAA9-45E5-6A20-E04C-A1AC537116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B08397-A174-6FC7-D49F-FA582CF4AB60}"/>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5" name="Footer Placeholder 4">
            <a:extLst>
              <a:ext uri="{FF2B5EF4-FFF2-40B4-BE49-F238E27FC236}">
                <a16:creationId xmlns:a16="http://schemas.microsoft.com/office/drawing/2014/main" id="{A6B6A56A-C703-CA8B-7705-38FC8BEB25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5482B4-43F0-39FB-3D31-408B4E6377C6}"/>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339303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with Tim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BE13E168-390E-7242-8BD5-63BC8E951285}"/>
              </a:ext>
            </a:extLst>
          </p:cNvPr>
          <p:cNvSpPr>
            <a:spLocks noGrp="1"/>
          </p:cNvSpPr>
          <p:nvPr>
            <p:ph type="body" sz="quarter" idx="15" hasCustomPrompt="1"/>
          </p:nvPr>
        </p:nvSpPr>
        <p:spPr>
          <a:xfrm>
            <a:off x="711200" y="1465552"/>
            <a:ext cx="1076036" cy="4335547"/>
          </a:xfrm>
          <a:prstGeom prst="rect">
            <a:avLst/>
          </a:prstGeom>
        </p:spPr>
        <p:txBody>
          <a:bodyPr vert="horz" lIns="0" tIns="0" rIns="0" bIns="93600" anchor="t" anchorCtr="0">
            <a:spAutoFit/>
          </a:bodyPr>
          <a:lstStyle>
            <a:lvl1pPr marL="0" marR="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sz="2600" b="1" i="0">
                <a:solidFill>
                  <a:schemeClr val="accent2"/>
                </a:solidFill>
                <a:latin typeface="+mn-lt"/>
                <a:ea typeface="Open Sans" panose="020B0606030504020204" pitchFamily="34" charset="0"/>
                <a:cs typeface="Open Sans" panose="020B0606030504020204" pitchFamily="34" charset="0"/>
              </a:defRPr>
            </a:lvl1pPr>
          </a:lstStyle>
          <a:p>
            <a:pPr lvl="0"/>
            <a:r>
              <a:rPr lang="en-US"/>
              <a:t>00.00</a:t>
            </a:r>
          </a:p>
          <a:p>
            <a:pPr lvl="0"/>
            <a:r>
              <a:rPr lang="en-US"/>
              <a:t>00.00</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00.00</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00.00</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00.00</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00.00</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00.00</a:t>
            </a:r>
          </a:p>
        </p:txBody>
      </p:sp>
      <p:sp>
        <p:nvSpPr>
          <p:cNvPr id="12" name="Text Placeholder 14">
            <a:extLst>
              <a:ext uri="{FF2B5EF4-FFF2-40B4-BE49-F238E27FC236}">
                <a16:creationId xmlns:a16="http://schemas.microsoft.com/office/drawing/2014/main" id="{6CFFBF5E-8958-F744-93AB-76138CD6654E}"/>
              </a:ext>
            </a:extLst>
          </p:cNvPr>
          <p:cNvSpPr>
            <a:spLocks noGrp="1"/>
          </p:cNvSpPr>
          <p:nvPr>
            <p:ph type="body" sz="quarter" idx="19" hasCustomPrompt="1"/>
          </p:nvPr>
        </p:nvSpPr>
        <p:spPr>
          <a:xfrm>
            <a:off x="2017105" y="1465552"/>
            <a:ext cx="9463695" cy="4335547"/>
          </a:xfrm>
          <a:prstGeom prst="rect">
            <a:avLst/>
          </a:prstGeom>
        </p:spPr>
        <p:txBody>
          <a:bodyPr vert="horz" wrap="square" lIns="0" tIns="0" rIns="0" bIns="93600" anchor="t" anchorCtr="0">
            <a:spAutoFit/>
          </a:bodyPr>
          <a:lstStyle>
            <a:lvl1pPr marL="0" marR="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sz="2600" b="0" i="0">
                <a:solidFill>
                  <a:schemeClr val="tx1"/>
                </a:solidFill>
                <a:latin typeface="+mn-lt"/>
                <a:ea typeface="Open Sans" panose="020B0606030504020204" pitchFamily="34" charset="0"/>
                <a:cs typeface="Open Sans" panose="020B0606030504020204" pitchFamily="34" charset="0"/>
              </a:defRPr>
            </a:lvl1pPr>
          </a:lstStyle>
          <a:p>
            <a:pPr lvl="0"/>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a:p>
            <a:pPr marL="0" marR="0" lvl="0" indent="0" algn="l" defTabSz="914400" rtl="0" eaLnBrk="1" fontAlgn="auto" latinLnBrk="0" hangingPunct="1">
              <a:lnSpc>
                <a:spcPts val="4800"/>
              </a:lnSpc>
              <a:spcBef>
                <a:spcPts val="0"/>
              </a:spcBef>
              <a:spcAft>
                <a:spcPts val="0"/>
              </a:spcAft>
              <a:buClrTx/>
              <a:buSzTx/>
              <a:buFont typeface="Arial" panose="020B0604020202020204" pitchFamily="34" charset="0"/>
              <a:buNone/>
              <a:tabLst/>
              <a:defRPr/>
            </a:pPr>
            <a:r>
              <a:rPr lang="en-US"/>
              <a:t>Short Content Description</a:t>
            </a:r>
          </a:p>
        </p:txBody>
      </p:sp>
      <p:sp>
        <p:nvSpPr>
          <p:cNvPr id="2" name="Title 1">
            <a:extLst>
              <a:ext uri="{FF2B5EF4-FFF2-40B4-BE49-F238E27FC236}">
                <a16:creationId xmlns:a16="http://schemas.microsoft.com/office/drawing/2014/main" id="{3C00D4FC-75AD-41AC-9F2F-072B1ABBFC8E}"/>
              </a:ext>
            </a:extLst>
          </p:cNvPr>
          <p:cNvSpPr>
            <a:spLocks noGrp="1"/>
          </p:cNvSpPr>
          <p:nvPr>
            <p:ph type="title"/>
          </p:nvPr>
        </p:nvSpPr>
        <p:spPr>
          <a:xfrm>
            <a:off x="604800" y="500400"/>
            <a:ext cx="10876000" cy="738664"/>
          </a:xfrm>
          <a:prstGeom prst="rect">
            <a:avLst/>
          </a:prstGeom>
        </p:spPr>
        <p:txBody>
          <a:bodyPr wrap="square">
            <a:spAutoFit/>
          </a:bodyPr>
          <a:lstStyle>
            <a:lvl1pPr>
              <a:lnSpc>
                <a:spcPct val="100000"/>
              </a:lnSpc>
              <a:defRPr sz="4200" b="1">
                <a:latin typeface="+mn-lt"/>
              </a:defRPr>
            </a:lvl1pPr>
          </a:lstStyle>
          <a:p>
            <a:r>
              <a:rPr lang="en-US"/>
              <a:t>Click to edit Master title style</a:t>
            </a:r>
            <a:endParaRPr lang="en-IN"/>
          </a:p>
        </p:txBody>
      </p:sp>
    </p:spTree>
    <p:extLst>
      <p:ext uri="{BB962C8B-B14F-4D97-AF65-F5344CB8AC3E}">
        <p14:creationId xmlns:p14="http://schemas.microsoft.com/office/powerpoint/2010/main" val="3629451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ort content + title + body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3FBF14-2DD0-B34C-99FB-55F2E67C17B0}"/>
              </a:ext>
            </a:extLst>
          </p:cNvPr>
          <p:cNvSpPr>
            <a:spLocks noGrp="1"/>
          </p:cNvSpPr>
          <p:nvPr>
            <p:ph type="body" sz="quarter" idx="13" hasCustomPrompt="1"/>
          </p:nvPr>
        </p:nvSpPr>
        <p:spPr>
          <a:xfrm>
            <a:off x="730385" y="4370387"/>
            <a:ext cx="10088563" cy="246221"/>
          </a:xfrm>
          <a:prstGeom prst="rect">
            <a:avLst/>
          </a:prstGeom>
        </p:spPr>
        <p:txBody>
          <a:bodyPr lIns="0" tIns="0" rIns="0" bIns="0" anchor="t" anchorCtr="0">
            <a:spAutoFit/>
          </a:bodyPr>
          <a:lstStyle>
            <a:lvl1pPr marL="0" indent="0">
              <a:buNone/>
              <a:defRPr lang="en-US" sz="1600" b="0" spc="0" baseline="0" dirty="0">
                <a:latin typeface="+mn-lt"/>
                <a:ea typeface="Open Sans" panose="020B0606030504020204" pitchFamily="34" charset="0"/>
                <a:cs typeface="Open Sans" panose="020B0606030504020204" pitchFamily="34" charset="0"/>
              </a:defRPr>
            </a:lvl1pPr>
          </a:lstStyle>
          <a:p>
            <a:pPr marL="228600" lvl="0" indent="-228600">
              <a:lnSpc>
                <a:spcPct val="100000"/>
              </a:lnSpc>
              <a:spcBef>
                <a:spcPct val="0"/>
              </a:spcBef>
            </a:pPr>
            <a:r>
              <a:rPr lang="en-GB"/>
              <a:t>Short description in three of four lines maximum. Any highlighting to be done in bold or blue</a:t>
            </a:r>
            <a:endParaRPr lang="en-US"/>
          </a:p>
        </p:txBody>
      </p:sp>
      <p:sp>
        <p:nvSpPr>
          <p:cNvPr id="11" name="Text Placeholder 14">
            <a:extLst>
              <a:ext uri="{FF2B5EF4-FFF2-40B4-BE49-F238E27FC236}">
                <a16:creationId xmlns:a16="http://schemas.microsoft.com/office/drawing/2014/main" id="{FC81E2E5-E3CC-D749-8B2B-49ABC850A674}"/>
              </a:ext>
            </a:extLst>
          </p:cNvPr>
          <p:cNvSpPr>
            <a:spLocks noGrp="1"/>
          </p:cNvSpPr>
          <p:nvPr>
            <p:ph type="body" sz="quarter" idx="15" hasCustomPrompt="1"/>
          </p:nvPr>
        </p:nvSpPr>
        <p:spPr>
          <a:xfrm>
            <a:off x="730385" y="644691"/>
            <a:ext cx="9974128" cy="494624"/>
          </a:xfrm>
          <a:prstGeom prst="rect">
            <a:avLst/>
          </a:prstGeom>
        </p:spPr>
        <p:txBody>
          <a:bodyPr vert="horz" lIns="0" tIns="0" rIns="0" bIns="93600" anchor="t" anchorCtr="0">
            <a:sp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600" b="0" i="0" baseline="0">
                <a:solidFill>
                  <a:schemeClr val="tx1"/>
                </a:solidFill>
                <a:latin typeface="+mn-lt"/>
                <a:ea typeface="Open Sans" panose="020B0606030504020204" pitchFamily="34" charset="0"/>
                <a:cs typeface="Open Sans" panose="020B0606030504020204" pitchFamily="34" charset="0"/>
              </a:defRPr>
            </a:lvl1pPr>
          </a:lstStyle>
          <a:p>
            <a:pPr lvl="0"/>
            <a:r>
              <a:rPr lang="en-US"/>
              <a:t>01 | Short content description</a:t>
            </a:r>
          </a:p>
        </p:txBody>
      </p:sp>
      <p:sp>
        <p:nvSpPr>
          <p:cNvPr id="15" name="Titel 7">
            <a:extLst>
              <a:ext uri="{FF2B5EF4-FFF2-40B4-BE49-F238E27FC236}">
                <a16:creationId xmlns:a16="http://schemas.microsoft.com/office/drawing/2014/main" id="{33509BAD-7366-6C49-9E01-5F193794089A}"/>
              </a:ext>
            </a:extLst>
          </p:cNvPr>
          <p:cNvSpPr>
            <a:spLocks noGrp="1"/>
          </p:cNvSpPr>
          <p:nvPr>
            <p:ph type="title" hasCustomPrompt="1"/>
          </p:nvPr>
        </p:nvSpPr>
        <p:spPr>
          <a:xfrm>
            <a:off x="730385" y="2236147"/>
            <a:ext cx="9974128" cy="1938992"/>
          </a:xfrm>
          <a:prstGeom prst="rect">
            <a:avLst/>
          </a:prstGeom>
        </p:spPr>
        <p:txBody>
          <a:bodyPr lIns="0" tIns="0" rIns="0" bIns="0" anchor="t" anchorCtr="0">
            <a:spAutoFit/>
          </a:bodyPr>
          <a:lstStyle>
            <a:lvl1pPr algn="l">
              <a:lnSpc>
                <a:spcPct val="100000"/>
              </a:lnSpc>
              <a:defRPr sz="4200" b="1" i="0" spc="0" baseline="0">
                <a:solidFill>
                  <a:schemeClr val="tx1"/>
                </a:solidFill>
                <a:latin typeface="+mn-lt"/>
                <a:ea typeface="Open Sans" panose="020B0606030504020204" pitchFamily="34" charset="0"/>
                <a:cs typeface="Open Sans" panose="020B0606030504020204" pitchFamily="34" charset="0"/>
              </a:defRPr>
            </a:lvl1pPr>
          </a:lstStyle>
          <a:p>
            <a:pPr lvl="0"/>
            <a:r>
              <a:rPr lang="en-GB"/>
              <a:t>A Long Title that fits in maximum three lines. This can have insights or call-outs </a:t>
            </a:r>
          </a:p>
        </p:txBody>
      </p:sp>
    </p:spTree>
    <p:extLst>
      <p:ext uri="{BB962C8B-B14F-4D97-AF65-F5344CB8AC3E}">
        <p14:creationId xmlns:p14="http://schemas.microsoft.com/office/powerpoint/2010/main" val="1196417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der Slide Numbered">
    <p:bg>
      <p:bgPr>
        <a:solidFill>
          <a:srgbClr val="DADCDB">
            <a:alpha val="40000"/>
          </a:srgbClr>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F841CF5-BFD0-3BED-101A-983616FD4E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D5BB2DF0-100F-9842-A143-F7EB4F259A7C}"/>
              </a:ext>
            </a:extLst>
          </p:cNvPr>
          <p:cNvSpPr>
            <a:spLocks noGrp="1"/>
          </p:cNvSpPr>
          <p:nvPr>
            <p:ph type="body" sz="quarter" idx="12" hasCustomPrompt="1"/>
          </p:nvPr>
        </p:nvSpPr>
        <p:spPr>
          <a:xfrm>
            <a:off x="601133" y="4161475"/>
            <a:ext cx="1794933" cy="1785104"/>
          </a:xfrm>
          <a:prstGeom prst="rect">
            <a:avLst/>
          </a:prstGeom>
        </p:spPr>
        <p:txBody>
          <a:bodyPr anchor="b">
            <a:spAutoFit/>
          </a:bodyPr>
          <a:lstStyle>
            <a:lvl1pPr marL="0" indent="0">
              <a:lnSpc>
                <a:spcPct val="100000"/>
              </a:lnSpc>
              <a:buNone/>
              <a:defRPr sz="11000" b="1">
                <a:solidFill>
                  <a:schemeClr val="accent2"/>
                </a:solidFill>
                <a:latin typeface="+mn-lt"/>
              </a:defRPr>
            </a:lvl1pPr>
            <a:lvl2pPr>
              <a:defRPr sz="11000" b="1"/>
            </a:lvl2pPr>
            <a:lvl3pPr>
              <a:defRPr sz="11000" b="1"/>
            </a:lvl3pPr>
            <a:lvl4pPr>
              <a:defRPr sz="11000" b="1"/>
            </a:lvl4pPr>
            <a:lvl5pPr>
              <a:defRPr sz="11000" b="1"/>
            </a:lvl5pPr>
          </a:lstStyle>
          <a:p>
            <a:pPr lvl="0"/>
            <a:r>
              <a:rPr lang="en-GB"/>
              <a:t>00</a:t>
            </a:r>
            <a:endParaRPr lang="en-US"/>
          </a:p>
        </p:txBody>
      </p:sp>
      <p:sp>
        <p:nvSpPr>
          <p:cNvPr id="11" name="Title 1">
            <a:extLst>
              <a:ext uri="{FF2B5EF4-FFF2-40B4-BE49-F238E27FC236}">
                <a16:creationId xmlns:a16="http://schemas.microsoft.com/office/drawing/2014/main" id="{18FE2173-6A2C-48AB-A6E9-5E80F98BCAB4}"/>
              </a:ext>
            </a:extLst>
          </p:cNvPr>
          <p:cNvSpPr>
            <a:spLocks noGrp="1"/>
          </p:cNvSpPr>
          <p:nvPr>
            <p:ph type="title" hasCustomPrompt="1"/>
          </p:nvPr>
        </p:nvSpPr>
        <p:spPr>
          <a:xfrm>
            <a:off x="2396067" y="4342480"/>
            <a:ext cx="9064096" cy="1384995"/>
          </a:xfrm>
          <a:prstGeom prst="rect">
            <a:avLst/>
          </a:prstGeom>
        </p:spPr>
        <p:txBody>
          <a:bodyPr wrap="square" anchor="b">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Slide Divider with Title in maximum two lines</a:t>
            </a:r>
          </a:p>
        </p:txBody>
      </p:sp>
    </p:spTree>
    <p:extLst>
      <p:ext uri="{BB962C8B-B14F-4D97-AF65-F5344CB8AC3E}">
        <p14:creationId xmlns:p14="http://schemas.microsoft.com/office/powerpoint/2010/main" val="1563153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Image/Table + Body + Source/Footno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B39A8C-6D5F-4626-B41E-2A8AD11B2810}"/>
              </a:ext>
            </a:extLst>
          </p:cNvPr>
          <p:cNvSpPr>
            <a:spLocks noGrp="1"/>
          </p:cNvSpPr>
          <p:nvPr>
            <p:ph sz="quarter" idx="16"/>
          </p:nvPr>
        </p:nvSpPr>
        <p:spPr>
          <a:xfrm>
            <a:off x="711200" y="1633929"/>
            <a:ext cx="10737849" cy="3496872"/>
          </a:xfrm>
          <a:prstGeom prst="rect">
            <a:avLst/>
          </a:prstGeom>
        </p:spPr>
        <p:txBody>
          <a:bodyPr/>
          <a:lstStyle>
            <a:lvl1pPr>
              <a:lnSpc>
                <a:spcPct val="100000"/>
              </a:lnSpc>
              <a:spcBef>
                <a:spcPts val="600"/>
              </a:spcBef>
              <a:defRPr sz="1600"/>
            </a:lvl1pPr>
            <a:lvl2pPr marL="481013" indent="-228600">
              <a:lnSpc>
                <a:spcPct val="100000"/>
              </a:lnSpc>
              <a:spcBef>
                <a:spcPts val="600"/>
              </a:spcBef>
              <a:defRPr sz="1600"/>
            </a:lvl2pPr>
            <a:lvl3pPr marL="708025" indent="-228600">
              <a:lnSpc>
                <a:spcPct val="100000"/>
              </a:lnSpc>
              <a:spcBef>
                <a:spcPts val="600"/>
              </a:spcBef>
              <a:defRPr sz="1600"/>
            </a:lvl3pPr>
            <a:lvl4pPr marL="933450" indent="-228600">
              <a:lnSpc>
                <a:spcPct val="100000"/>
              </a:lnSpc>
              <a:spcBef>
                <a:spcPts val="600"/>
              </a:spcBef>
              <a:defRPr sz="1600"/>
            </a:lvl4pPr>
            <a:lvl5pPr marL="1130300" indent="-228600">
              <a:lnSpc>
                <a:spcPct val="100000"/>
              </a:lnSpc>
              <a:spcBef>
                <a:spcPts val="6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Title 1">
            <a:extLst>
              <a:ext uri="{FF2B5EF4-FFF2-40B4-BE49-F238E27FC236}">
                <a16:creationId xmlns:a16="http://schemas.microsoft.com/office/drawing/2014/main" id="{7CF5F585-89DC-47EB-9DB3-228A1E9F4374}"/>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5" name="Text Placeholder 2">
            <a:extLst>
              <a:ext uri="{FF2B5EF4-FFF2-40B4-BE49-F238E27FC236}">
                <a16:creationId xmlns:a16="http://schemas.microsoft.com/office/drawing/2014/main" id="{C994A5DE-F173-4441-94D5-B98F1DD1FBD0}"/>
              </a:ext>
            </a:extLst>
          </p:cNvPr>
          <p:cNvSpPr>
            <a:spLocks noGrp="1"/>
          </p:cNvSpPr>
          <p:nvPr>
            <p:ph type="body" sz="quarter" idx="13" hasCustomPrompt="1"/>
          </p:nvPr>
        </p:nvSpPr>
        <p:spPr>
          <a:xfrm>
            <a:off x="615949" y="5527401"/>
            <a:ext cx="10088563" cy="338554"/>
          </a:xfrm>
          <a:prstGeom prst="rect">
            <a:avLst/>
          </a:prstGeom>
        </p:spPr>
        <p:txBody>
          <a:bodyPr anchor="b">
            <a:spAutoFit/>
          </a:bodyPr>
          <a:lstStyle>
            <a:lvl1pPr marL="0" indent="0" algn="l">
              <a:lnSpc>
                <a:spcPct val="100000"/>
              </a:lnSpc>
              <a:buNone/>
              <a:defRPr sz="1600">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Short description in two or three lines maximum. Any highlighting to be done in bold or blue</a:t>
            </a:r>
            <a:endParaRPr lang="en-US"/>
          </a:p>
        </p:txBody>
      </p:sp>
      <p:sp>
        <p:nvSpPr>
          <p:cNvPr id="6" name="Text Placeholder 2">
            <a:extLst>
              <a:ext uri="{FF2B5EF4-FFF2-40B4-BE49-F238E27FC236}">
                <a16:creationId xmlns:a16="http://schemas.microsoft.com/office/drawing/2014/main" id="{2543B27D-BDF0-4ACA-A351-6DBA1A4E22B3}"/>
              </a:ext>
            </a:extLst>
          </p:cNvPr>
          <p:cNvSpPr>
            <a:spLocks noGrp="1"/>
          </p:cNvSpPr>
          <p:nvPr>
            <p:ph type="body" sz="quarter" idx="17" hasCustomPrompt="1"/>
          </p:nvPr>
        </p:nvSpPr>
        <p:spPr>
          <a:xfrm>
            <a:off x="643464" y="6212595"/>
            <a:ext cx="10855326" cy="246221"/>
          </a:xfrm>
          <a:prstGeom prst="rect">
            <a:avLst/>
          </a:prstGeom>
        </p:spPr>
        <p:txBody>
          <a:bodyPr anchor="b" anchorCtr="0">
            <a:spAutoFit/>
          </a:bodyPr>
          <a:lstStyle>
            <a:lvl1pPr marL="0" indent="0">
              <a:lnSpc>
                <a:spcPct val="100000"/>
              </a:lnSpc>
              <a:spcBef>
                <a:spcPts val="0"/>
              </a:spcBef>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Source:</a:t>
            </a:r>
            <a:endParaRPr lang="en-IN"/>
          </a:p>
        </p:txBody>
      </p:sp>
      <p:sp>
        <p:nvSpPr>
          <p:cNvPr id="7" name="Text Placeholder 2">
            <a:extLst>
              <a:ext uri="{FF2B5EF4-FFF2-40B4-BE49-F238E27FC236}">
                <a16:creationId xmlns:a16="http://schemas.microsoft.com/office/drawing/2014/main" id="{956E5191-1369-4DED-BE9E-389B43682BB1}"/>
              </a:ext>
            </a:extLst>
          </p:cNvPr>
          <p:cNvSpPr>
            <a:spLocks noGrp="1"/>
          </p:cNvSpPr>
          <p:nvPr>
            <p:ph type="body" sz="quarter" idx="18" hasCustomPrompt="1"/>
          </p:nvPr>
        </p:nvSpPr>
        <p:spPr>
          <a:xfrm>
            <a:off x="643464" y="5966374"/>
            <a:ext cx="10855326" cy="246221"/>
          </a:xfrm>
          <a:prstGeom prst="rect">
            <a:avLst/>
          </a:prstGeom>
        </p:spPr>
        <p:txBody>
          <a:bodyPr anchor="b" anchorCtr="0">
            <a:spAutoFit/>
          </a:bodyPr>
          <a:lstStyle>
            <a:lvl1pPr marL="0" indent="0">
              <a:lnSpc>
                <a:spcPct val="100000"/>
              </a:lnSpc>
              <a:spcBef>
                <a:spcPts val="0"/>
              </a:spcBef>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Note/Footnote:</a:t>
            </a:r>
          </a:p>
        </p:txBody>
      </p:sp>
    </p:spTree>
    <p:extLst>
      <p:ext uri="{BB962C8B-B14F-4D97-AF65-F5344CB8AC3E}">
        <p14:creationId xmlns:p14="http://schemas.microsoft.com/office/powerpoint/2010/main" val="1036432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ub titl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B39A8C-6D5F-4626-B41E-2A8AD11B2810}"/>
              </a:ext>
            </a:extLst>
          </p:cNvPr>
          <p:cNvSpPr>
            <a:spLocks noGrp="1"/>
          </p:cNvSpPr>
          <p:nvPr>
            <p:ph sz="quarter" idx="16"/>
          </p:nvPr>
        </p:nvSpPr>
        <p:spPr>
          <a:xfrm>
            <a:off x="711200" y="2526889"/>
            <a:ext cx="10737849" cy="3559279"/>
          </a:xfrm>
          <a:prstGeom prst="rect">
            <a:avLst/>
          </a:prstGeom>
        </p:spPr>
        <p:txBody>
          <a:bodyPr/>
          <a:lstStyle>
            <a:lvl1pPr>
              <a:lnSpc>
                <a:spcPct val="100000"/>
              </a:lnSpc>
              <a:spcBef>
                <a:spcPts val="600"/>
              </a:spcBef>
              <a:defRPr sz="1600"/>
            </a:lvl1pPr>
            <a:lvl2pPr marL="481013" indent="-228600">
              <a:lnSpc>
                <a:spcPct val="100000"/>
              </a:lnSpc>
              <a:spcBef>
                <a:spcPts val="600"/>
              </a:spcBef>
              <a:defRPr sz="1600"/>
            </a:lvl2pPr>
            <a:lvl3pPr marL="708025" indent="-228600">
              <a:lnSpc>
                <a:spcPct val="100000"/>
              </a:lnSpc>
              <a:spcBef>
                <a:spcPts val="600"/>
              </a:spcBef>
              <a:defRPr sz="1600"/>
            </a:lvl3pPr>
            <a:lvl4pPr marL="933450" indent="-228600">
              <a:lnSpc>
                <a:spcPct val="100000"/>
              </a:lnSpc>
              <a:spcBef>
                <a:spcPts val="600"/>
              </a:spcBef>
              <a:defRPr sz="1600"/>
            </a:lvl4pPr>
            <a:lvl5pPr marL="1130300" indent="-228600">
              <a:lnSpc>
                <a:spcPct val="100000"/>
              </a:lnSpc>
              <a:spcBef>
                <a:spcPts val="6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Title 1">
            <a:extLst>
              <a:ext uri="{FF2B5EF4-FFF2-40B4-BE49-F238E27FC236}">
                <a16:creationId xmlns:a16="http://schemas.microsoft.com/office/drawing/2014/main" id="{7CF5F585-89DC-47EB-9DB3-228A1E9F4374}"/>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9" name="Content Placeholder 2">
            <a:extLst>
              <a:ext uri="{FF2B5EF4-FFF2-40B4-BE49-F238E27FC236}">
                <a16:creationId xmlns:a16="http://schemas.microsoft.com/office/drawing/2014/main" id="{F910E947-851C-48B4-83FD-A225938FFF21}"/>
              </a:ext>
            </a:extLst>
          </p:cNvPr>
          <p:cNvSpPr>
            <a:spLocks noGrp="1"/>
          </p:cNvSpPr>
          <p:nvPr>
            <p:ph sz="quarter" idx="19" hasCustomPrompt="1"/>
          </p:nvPr>
        </p:nvSpPr>
        <p:spPr>
          <a:xfrm>
            <a:off x="605364" y="1483550"/>
            <a:ext cx="10737849" cy="892552"/>
          </a:xfrm>
          <a:prstGeom prst="rect">
            <a:avLst/>
          </a:prstGeom>
        </p:spPr>
        <p:txBody>
          <a:bodyPr>
            <a:spAutoFit/>
          </a:bodyPr>
          <a:lstStyle>
            <a:lvl1pPr marL="0" indent="0">
              <a:lnSpc>
                <a:spcPct val="100000"/>
              </a:lnSpc>
              <a:spcBef>
                <a:spcPts val="600"/>
              </a:spcBef>
              <a:buNone/>
              <a:defRPr sz="2600"/>
            </a:lvl1pPr>
            <a:lvl2pPr marL="481013" indent="-228600">
              <a:lnSpc>
                <a:spcPct val="100000"/>
              </a:lnSpc>
              <a:spcBef>
                <a:spcPts val="600"/>
              </a:spcBef>
              <a:defRPr sz="1600"/>
            </a:lvl2pPr>
            <a:lvl3pPr marL="708025" indent="-228600">
              <a:lnSpc>
                <a:spcPct val="100000"/>
              </a:lnSpc>
              <a:spcBef>
                <a:spcPts val="600"/>
              </a:spcBef>
              <a:defRPr sz="1600"/>
            </a:lvl3pPr>
            <a:lvl4pPr marL="933450" indent="-228600">
              <a:lnSpc>
                <a:spcPct val="100000"/>
              </a:lnSpc>
              <a:spcBef>
                <a:spcPts val="600"/>
              </a:spcBef>
              <a:defRPr sz="1600"/>
            </a:lvl4pPr>
            <a:lvl5pPr marL="1130300" indent="-228600">
              <a:lnSpc>
                <a:spcPct val="100000"/>
              </a:lnSpc>
              <a:spcBef>
                <a:spcPts val="600"/>
              </a:spcBef>
              <a:defRPr sz="1600"/>
            </a:lvl5pPr>
          </a:lstStyle>
          <a:p>
            <a:pPr lvl="0"/>
            <a:r>
              <a:rPr lang="en-US"/>
              <a:t>Subtitle text to be added here in two lines. The second line is optional in this case.</a:t>
            </a:r>
            <a:endParaRPr lang="en-IN"/>
          </a:p>
        </p:txBody>
      </p:sp>
    </p:spTree>
    <p:extLst>
      <p:ext uri="{BB962C8B-B14F-4D97-AF65-F5344CB8AC3E}">
        <p14:creationId xmlns:p14="http://schemas.microsoft.com/office/powerpoint/2010/main" val="21454101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Bleed Image +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7B5801-B6B4-44F9-B8F7-3EE389260535}"/>
              </a:ext>
            </a:extLst>
          </p:cNvPr>
          <p:cNvSpPr>
            <a:spLocks noGrp="1"/>
          </p:cNvSpPr>
          <p:nvPr>
            <p:ph type="body" sz="quarter" idx="14" hasCustomPrompt="1"/>
          </p:nvPr>
        </p:nvSpPr>
        <p:spPr>
          <a:xfrm>
            <a:off x="0" y="4165600"/>
            <a:ext cx="5303838" cy="2047875"/>
          </a:xfrm>
          <a:prstGeom prst="rect">
            <a:avLst/>
          </a:prstGeom>
          <a:solidFill>
            <a:schemeClr val="bg1">
              <a:lumMod val="85000"/>
              <a:alpha val="85000"/>
            </a:schemeClr>
          </a:solidFill>
        </p:spPr>
        <p:txBody>
          <a:bodyPr lIns="720000" anchor="ctr"/>
          <a:lstStyle>
            <a:lvl1pPr marL="0" indent="0">
              <a:lnSpc>
                <a:spcPct val="100000"/>
              </a:lnSpc>
              <a:buNone/>
              <a:defRPr sz="2700"/>
            </a:lvl1pPr>
          </a:lstStyle>
          <a:p>
            <a:pPr lvl="0"/>
            <a:r>
              <a:rPr lang="en-US"/>
              <a:t>Add this grey patch in 15% transparency over a full image for text to be visible </a:t>
            </a:r>
            <a:endParaRPr lang="en-IN"/>
          </a:p>
        </p:txBody>
      </p:sp>
      <p:sp>
        <p:nvSpPr>
          <p:cNvPr id="13" name="Picture Placeholder 12">
            <a:extLst>
              <a:ext uri="{FF2B5EF4-FFF2-40B4-BE49-F238E27FC236}">
                <a16:creationId xmlns:a16="http://schemas.microsoft.com/office/drawing/2014/main" id="{6D10EE43-666F-1842-B517-A52976532723}"/>
              </a:ext>
            </a:extLst>
          </p:cNvPr>
          <p:cNvSpPr>
            <a:spLocks noGrp="1"/>
          </p:cNvSpPr>
          <p:nvPr>
            <p:ph type="pic" sz="quarter" idx="13" hasCustomPrompt="1"/>
          </p:nvPr>
        </p:nvSpPr>
        <p:spPr>
          <a:xfrm>
            <a:off x="0" y="0"/>
            <a:ext cx="12192000" cy="6362700"/>
          </a:xfrm>
          <a:prstGeom prst="rect">
            <a:avLst/>
          </a:prstGeom>
        </p:spPr>
        <p:txBody>
          <a:bodyPr/>
          <a:lstStyle>
            <a:lvl1pPr marL="0" indent="0">
              <a:lnSpc>
                <a:spcPct val="100000"/>
              </a:lnSpc>
              <a:buNone/>
              <a:defRPr sz="1600">
                <a:solidFill>
                  <a:srgbClr val="6B6B6B"/>
                </a:solidFill>
                <a:latin typeface="+mn-lt"/>
              </a:defRPr>
            </a:lvl1pPr>
          </a:lstStyle>
          <a:p>
            <a:r>
              <a:rPr lang="en-US"/>
              <a:t>INSERT HI- RES IMAGES</a:t>
            </a:r>
          </a:p>
        </p:txBody>
      </p:sp>
    </p:spTree>
    <p:extLst>
      <p:ext uri="{BB962C8B-B14F-4D97-AF65-F5344CB8AC3E}">
        <p14:creationId xmlns:p14="http://schemas.microsoft.com/office/powerpoint/2010/main" val="1960081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Images + Highlight">
    <p:spTree>
      <p:nvGrpSpPr>
        <p:cNvPr id="1" name=""/>
        <p:cNvGrpSpPr/>
        <p:nvPr/>
      </p:nvGrpSpPr>
      <p:grpSpPr>
        <a:xfrm>
          <a:off x="0" y="0"/>
          <a:ext cx="0" cy="0"/>
          <a:chOff x="0" y="0"/>
          <a:chExt cx="0" cy="0"/>
        </a:xfrm>
      </p:grpSpPr>
      <p:sp>
        <p:nvSpPr>
          <p:cNvPr id="6" name="Picture Placeholder 12">
            <a:extLst>
              <a:ext uri="{FF2B5EF4-FFF2-40B4-BE49-F238E27FC236}">
                <a16:creationId xmlns:a16="http://schemas.microsoft.com/office/drawing/2014/main" id="{2DC6E32C-0644-466D-BEF3-88F26564E10C}"/>
              </a:ext>
            </a:extLst>
          </p:cNvPr>
          <p:cNvSpPr>
            <a:spLocks noGrp="1"/>
          </p:cNvSpPr>
          <p:nvPr>
            <p:ph type="pic" sz="quarter" idx="13" hasCustomPrompt="1"/>
          </p:nvPr>
        </p:nvSpPr>
        <p:spPr>
          <a:xfrm>
            <a:off x="0" y="1500"/>
            <a:ext cx="6075680" cy="6361200"/>
          </a:xfrm>
          <a:prstGeom prst="rect">
            <a:avLst/>
          </a:prstGeom>
        </p:spPr>
        <p:txBody>
          <a:bodyPr/>
          <a:lstStyle>
            <a:lvl1pPr marL="0" indent="0">
              <a:lnSpc>
                <a:spcPct val="100000"/>
              </a:lnSpc>
              <a:buNone/>
              <a:defRPr sz="1600">
                <a:solidFill>
                  <a:srgbClr val="6B6B6B"/>
                </a:solidFill>
                <a:latin typeface="+mn-lt"/>
              </a:defRPr>
            </a:lvl1pPr>
          </a:lstStyle>
          <a:p>
            <a:r>
              <a:rPr lang="en-US"/>
              <a:t>INSERT HI- RES IMAGE - 1</a:t>
            </a:r>
          </a:p>
        </p:txBody>
      </p:sp>
      <p:sp>
        <p:nvSpPr>
          <p:cNvPr id="8" name="Text Placeholder 3">
            <a:extLst>
              <a:ext uri="{FF2B5EF4-FFF2-40B4-BE49-F238E27FC236}">
                <a16:creationId xmlns:a16="http://schemas.microsoft.com/office/drawing/2014/main" id="{5D0299D1-B6B7-48BC-BCC9-7379DD7C6835}"/>
              </a:ext>
            </a:extLst>
          </p:cNvPr>
          <p:cNvSpPr>
            <a:spLocks noGrp="1"/>
          </p:cNvSpPr>
          <p:nvPr>
            <p:ph type="body" sz="half" idx="15" hasCustomPrompt="1"/>
          </p:nvPr>
        </p:nvSpPr>
        <p:spPr>
          <a:xfrm>
            <a:off x="0" y="4645619"/>
            <a:ext cx="5120640" cy="1138773"/>
          </a:xfrm>
          <a:prstGeom prst="rect">
            <a:avLst/>
          </a:prstGeom>
          <a:solidFill>
            <a:schemeClr val="bg1">
              <a:lumMod val="85000"/>
              <a:alpha val="85000"/>
            </a:schemeClr>
          </a:solidFill>
        </p:spPr>
        <p:txBody>
          <a:bodyPr wrap="square" anchor="ctr">
            <a:spAutoFit/>
          </a:bodyPr>
          <a:lstStyle>
            <a:lvl1pPr marL="628650" indent="0" algn="l">
              <a:lnSpc>
                <a:spcPct val="100000"/>
              </a:lnSpc>
              <a:spcBef>
                <a:spcPts val="0"/>
              </a:spcBef>
              <a:buNone/>
              <a:defRPr sz="6800" b="1">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00%</a:t>
            </a:r>
          </a:p>
        </p:txBody>
      </p:sp>
      <p:sp>
        <p:nvSpPr>
          <p:cNvPr id="9" name="Picture Placeholder 12">
            <a:extLst>
              <a:ext uri="{FF2B5EF4-FFF2-40B4-BE49-F238E27FC236}">
                <a16:creationId xmlns:a16="http://schemas.microsoft.com/office/drawing/2014/main" id="{09957EFD-6026-4496-BDA8-33CA897C691F}"/>
              </a:ext>
            </a:extLst>
          </p:cNvPr>
          <p:cNvSpPr>
            <a:spLocks noGrp="1"/>
          </p:cNvSpPr>
          <p:nvPr>
            <p:ph type="pic" sz="quarter" idx="14" hasCustomPrompt="1"/>
          </p:nvPr>
        </p:nvSpPr>
        <p:spPr>
          <a:xfrm>
            <a:off x="6117093" y="0"/>
            <a:ext cx="6074907" cy="6362700"/>
          </a:xfrm>
          <a:prstGeom prst="rect">
            <a:avLst/>
          </a:prstGeom>
        </p:spPr>
        <p:txBody>
          <a:bodyPr/>
          <a:lstStyle>
            <a:lvl1pPr marL="0" indent="0">
              <a:lnSpc>
                <a:spcPct val="100000"/>
              </a:lnSpc>
              <a:buNone/>
              <a:defRPr sz="1600">
                <a:solidFill>
                  <a:srgbClr val="6B6B6B"/>
                </a:solidFill>
                <a:latin typeface="+mn-lt"/>
              </a:defRPr>
            </a:lvl1pPr>
          </a:lstStyle>
          <a:p>
            <a:r>
              <a:rPr lang="en-US"/>
              <a:t>INSERT HI- RES IMAGE - 2</a:t>
            </a:r>
          </a:p>
        </p:txBody>
      </p:sp>
      <p:sp>
        <p:nvSpPr>
          <p:cNvPr id="7" name="Text Placeholder 3">
            <a:extLst>
              <a:ext uri="{FF2B5EF4-FFF2-40B4-BE49-F238E27FC236}">
                <a16:creationId xmlns:a16="http://schemas.microsoft.com/office/drawing/2014/main" id="{597A81CE-4E6A-415B-B4CD-7C821AF9E204}"/>
              </a:ext>
            </a:extLst>
          </p:cNvPr>
          <p:cNvSpPr>
            <a:spLocks noGrp="1"/>
          </p:cNvSpPr>
          <p:nvPr>
            <p:ph type="body" sz="half" idx="2" hasCustomPrompt="1"/>
          </p:nvPr>
        </p:nvSpPr>
        <p:spPr>
          <a:xfrm>
            <a:off x="2823709" y="4676396"/>
            <a:ext cx="2296931" cy="1077218"/>
          </a:xfrm>
          <a:prstGeom prst="rect">
            <a:avLst/>
          </a:prstGeom>
          <a:noFill/>
        </p:spPr>
        <p:txBody>
          <a:bodyPr anchor="ctr">
            <a:spAutoFit/>
          </a:bodyPr>
          <a:lstStyle>
            <a:lvl1pPr marL="0" indent="0">
              <a:lnSpc>
                <a:spcPct val="100000"/>
              </a:lnSpc>
              <a:spcBef>
                <a:spcPts val="0"/>
              </a:spcBef>
              <a:buNone/>
              <a:defRPr sz="16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n-US"/>
              <a:t>Add this grey patch in 15% transparency over a full image for text to be visible </a:t>
            </a:r>
          </a:p>
        </p:txBody>
      </p:sp>
    </p:spTree>
    <p:extLst>
      <p:ext uri="{BB962C8B-B14F-4D97-AF65-F5344CB8AC3E}">
        <p14:creationId xmlns:p14="http://schemas.microsoft.com/office/powerpoint/2010/main" val="26271187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keholders chart structure">
    <p:bg>
      <p:bgPr>
        <a:solidFill>
          <a:schemeClr val="bg2">
            <a:alpha val="40000"/>
          </a:schemeClr>
        </a:solidFill>
        <a:effectLst/>
      </p:bgPr>
    </p:bg>
    <p:spTree>
      <p:nvGrpSpPr>
        <p:cNvPr id="1" name=""/>
        <p:cNvGrpSpPr/>
        <p:nvPr/>
      </p:nvGrpSpPr>
      <p:grpSpPr>
        <a:xfrm>
          <a:off x="0" y="0"/>
          <a:ext cx="0" cy="0"/>
          <a:chOff x="0" y="0"/>
          <a:chExt cx="0" cy="0"/>
        </a:xfrm>
      </p:grpSpPr>
      <p:cxnSp>
        <p:nvCxnSpPr>
          <p:cNvPr id="89" name="Straight Connector 88">
            <a:extLst>
              <a:ext uri="{FF2B5EF4-FFF2-40B4-BE49-F238E27FC236}">
                <a16:creationId xmlns:a16="http://schemas.microsoft.com/office/drawing/2014/main" id="{35D85233-F60E-624E-A783-92937421B2FD}"/>
              </a:ext>
            </a:extLst>
          </p:cNvPr>
          <p:cNvCxnSpPr>
            <a:cxnSpLocks/>
          </p:cNvCxnSpPr>
          <p:nvPr userDrawn="1"/>
        </p:nvCxnSpPr>
        <p:spPr>
          <a:xfrm flipH="1" flipV="1">
            <a:off x="2185646" y="1163199"/>
            <a:ext cx="8300" cy="47"/>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3">
            <a:extLst>
              <a:ext uri="{FF2B5EF4-FFF2-40B4-BE49-F238E27FC236}">
                <a16:creationId xmlns:a16="http://schemas.microsoft.com/office/drawing/2014/main" id="{5BEAC6F4-2358-8945-9692-77054259F9D5}"/>
              </a:ext>
            </a:extLst>
          </p:cNvPr>
          <p:cNvSpPr>
            <a:spLocks noGrp="1"/>
          </p:cNvSpPr>
          <p:nvPr>
            <p:ph type="body" sz="half" idx="25" hasCustomPrompt="1"/>
          </p:nvPr>
        </p:nvSpPr>
        <p:spPr>
          <a:xfrm>
            <a:off x="608663" y="1204042"/>
            <a:ext cx="10862612" cy="492443"/>
          </a:xfrm>
          <a:prstGeom prst="rect">
            <a:avLst/>
          </a:prstGeom>
        </p:spPr>
        <p:txBody>
          <a:bodyPr>
            <a:spAutoFit/>
          </a:bodyPr>
          <a:lstStyle>
            <a:lvl1pPr marL="0" indent="0">
              <a:lnSpc>
                <a:spcPct val="100000"/>
              </a:lnSpc>
              <a:buNone/>
              <a:defRPr sz="2600" b="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 Title that describes the image.</a:t>
            </a:r>
          </a:p>
        </p:txBody>
      </p:sp>
      <p:sp>
        <p:nvSpPr>
          <p:cNvPr id="30" name="Title 1">
            <a:extLst>
              <a:ext uri="{FF2B5EF4-FFF2-40B4-BE49-F238E27FC236}">
                <a16:creationId xmlns:a16="http://schemas.microsoft.com/office/drawing/2014/main" id="{F274C6F3-7207-4444-B514-67026B20162D}"/>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20" name="Rounded Rectangle 22">
            <a:extLst>
              <a:ext uri="{FF2B5EF4-FFF2-40B4-BE49-F238E27FC236}">
                <a16:creationId xmlns:a16="http://schemas.microsoft.com/office/drawing/2014/main" id="{9107712D-9CD1-4EFB-B209-9B155409C7C1}"/>
              </a:ext>
            </a:extLst>
          </p:cNvPr>
          <p:cNvSpPr/>
          <p:nvPr userDrawn="1"/>
        </p:nvSpPr>
        <p:spPr>
          <a:xfrm>
            <a:off x="734044" y="2744788"/>
            <a:ext cx="5350843" cy="3468687"/>
          </a:xfrm>
          <a:prstGeom prst="roundRect">
            <a:avLst>
              <a:gd name="adj" fmla="val 3175"/>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solidFill>
                <a:schemeClr val="tx1"/>
              </a:solidFill>
              <a:latin typeface="+mn-lt"/>
              <a:ea typeface="Open Sans" panose="020B0606030504020204" pitchFamily="34" charset="0"/>
              <a:cs typeface="Open Sans" panose="020B0606030504020204" pitchFamily="34" charset="0"/>
            </a:endParaRPr>
          </a:p>
        </p:txBody>
      </p:sp>
      <p:sp>
        <p:nvSpPr>
          <p:cNvPr id="21" name="Rounded Rectangle 23">
            <a:extLst>
              <a:ext uri="{FF2B5EF4-FFF2-40B4-BE49-F238E27FC236}">
                <a16:creationId xmlns:a16="http://schemas.microsoft.com/office/drawing/2014/main" id="{F1E9D45D-3C2A-4064-BE8F-87DD154B2AD2}"/>
              </a:ext>
            </a:extLst>
          </p:cNvPr>
          <p:cNvSpPr/>
          <p:nvPr userDrawn="1"/>
        </p:nvSpPr>
        <p:spPr>
          <a:xfrm>
            <a:off x="6189118" y="2744788"/>
            <a:ext cx="5288310" cy="3468687"/>
          </a:xfrm>
          <a:prstGeom prst="roundRect">
            <a:avLst>
              <a:gd name="adj" fmla="val 288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solidFill>
                <a:schemeClr val="tx1"/>
              </a:solidFill>
              <a:latin typeface="+mn-lt"/>
              <a:ea typeface="Open Sans" panose="020B0606030504020204" pitchFamily="34" charset="0"/>
              <a:cs typeface="Open Sans" panose="020B0606030504020204" pitchFamily="34" charset="0"/>
            </a:endParaRPr>
          </a:p>
        </p:txBody>
      </p:sp>
      <p:sp>
        <p:nvSpPr>
          <p:cNvPr id="29" name="Text Placeholder 2">
            <a:extLst>
              <a:ext uri="{FF2B5EF4-FFF2-40B4-BE49-F238E27FC236}">
                <a16:creationId xmlns:a16="http://schemas.microsoft.com/office/drawing/2014/main" id="{11400CDA-A3DA-43A3-9170-62364AF260B1}"/>
              </a:ext>
            </a:extLst>
          </p:cNvPr>
          <p:cNvSpPr>
            <a:spLocks noGrp="1"/>
          </p:cNvSpPr>
          <p:nvPr>
            <p:ph type="body" sz="quarter" idx="14"/>
          </p:nvPr>
        </p:nvSpPr>
        <p:spPr>
          <a:xfrm>
            <a:off x="734044" y="1942706"/>
            <a:ext cx="10723912" cy="63589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0000" tIns="46800" rIns="90000" bIns="46800" anchor="ctr">
            <a:noAutofit/>
          </a:bodyPr>
          <a:lstStyle>
            <a:lvl1pPr marL="0" indent="0" algn="l">
              <a:lnSpc>
                <a:spcPct val="100000"/>
              </a:lnSpc>
              <a:buNone/>
              <a:defRPr sz="1600" b="0">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endParaRPr lang="en-US"/>
          </a:p>
        </p:txBody>
      </p:sp>
      <p:sp>
        <p:nvSpPr>
          <p:cNvPr id="31" name="Text Placeholder 2">
            <a:extLst>
              <a:ext uri="{FF2B5EF4-FFF2-40B4-BE49-F238E27FC236}">
                <a16:creationId xmlns:a16="http://schemas.microsoft.com/office/drawing/2014/main" id="{1B7598BF-B756-4258-A753-99B23E5D4C24}"/>
              </a:ext>
            </a:extLst>
          </p:cNvPr>
          <p:cNvSpPr>
            <a:spLocks noGrp="1"/>
          </p:cNvSpPr>
          <p:nvPr>
            <p:ph type="body" sz="quarter" idx="26" hasCustomPrompt="1"/>
          </p:nvPr>
        </p:nvSpPr>
        <p:spPr>
          <a:xfrm>
            <a:off x="898933" y="2914425"/>
            <a:ext cx="5022000" cy="340735"/>
          </a:xfrm>
          <a:prstGeom prst="rect">
            <a:avLst/>
          </a:prstGeom>
        </p:spPr>
        <p:txBody>
          <a:bodyPr lIns="90000" tIns="46800" rIns="90000" bIns="46800" anchor="b">
            <a:spAutoFit/>
          </a:bodyPr>
          <a:lstStyle>
            <a:lvl1pPr marL="0" indent="0" algn="l">
              <a:lnSpc>
                <a:spcPct val="100000"/>
              </a:lnSpc>
              <a:buNone/>
              <a:defRPr sz="1600" b="1">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Core Team</a:t>
            </a:r>
            <a:endParaRPr lang="en-US"/>
          </a:p>
        </p:txBody>
      </p:sp>
      <p:sp>
        <p:nvSpPr>
          <p:cNvPr id="32" name="Text Placeholder 2">
            <a:extLst>
              <a:ext uri="{FF2B5EF4-FFF2-40B4-BE49-F238E27FC236}">
                <a16:creationId xmlns:a16="http://schemas.microsoft.com/office/drawing/2014/main" id="{BF77EAB8-2662-4077-A02E-83C6B93A6F71}"/>
              </a:ext>
            </a:extLst>
          </p:cNvPr>
          <p:cNvSpPr>
            <a:spLocks noGrp="1"/>
          </p:cNvSpPr>
          <p:nvPr>
            <p:ph type="body" sz="quarter" idx="27" hasCustomPrompt="1"/>
          </p:nvPr>
        </p:nvSpPr>
        <p:spPr>
          <a:xfrm>
            <a:off x="898933" y="3477929"/>
            <a:ext cx="5022000" cy="316113"/>
          </a:xfrm>
          <a:prstGeom prst="rect">
            <a:avLst/>
          </a:prstGeom>
        </p:spPr>
        <p:txBody>
          <a:bodyPr lIns="90000" tIns="46800" rIns="90000" bIns="46800" anchor="t">
            <a:spAutoFit/>
          </a:bodyPr>
          <a:lstStyle>
            <a:lvl1pPr marL="0" marR="0" indent="0" algn="l" defTabSz="914400" rtl="0" eaLnBrk="1" fontAlgn="auto" latinLnBrk="0" hangingPunct="1">
              <a:lnSpc>
                <a:spcPct val="100000"/>
              </a:lnSpc>
              <a:spcBef>
                <a:spcPts val="0"/>
              </a:spcBef>
              <a:spcAft>
                <a:spcPts val="0"/>
              </a:spcAft>
              <a:buClrTx/>
              <a:buSzTx/>
              <a:buFontTx/>
              <a:buNone/>
              <a:tabLst/>
              <a:defRPr sz="1600" b="0">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45" name="Text Placeholder 2">
            <a:extLst>
              <a:ext uri="{FF2B5EF4-FFF2-40B4-BE49-F238E27FC236}">
                <a16:creationId xmlns:a16="http://schemas.microsoft.com/office/drawing/2014/main" id="{C4E93A6C-9403-4660-89BE-FA48C6A679B6}"/>
              </a:ext>
            </a:extLst>
          </p:cNvPr>
          <p:cNvSpPr>
            <a:spLocks noGrp="1"/>
          </p:cNvSpPr>
          <p:nvPr>
            <p:ph type="body" sz="quarter" idx="33" hasCustomPrompt="1"/>
          </p:nvPr>
        </p:nvSpPr>
        <p:spPr>
          <a:xfrm>
            <a:off x="6322273" y="3477929"/>
            <a:ext cx="5022000" cy="340735"/>
          </a:xfrm>
          <a:prstGeom prst="rect">
            <a:avLst/>
          </a:prstGeom>
        </p:spPr>
        <p:txBody>
          <a:bodyPr lIns="90000" tIns="46800" rIns="90000" bIns="46800" anchor="t">
            <a:spAutoFit/>
          </a:bodyPr>
          <a:lstStyle>
            <a:lvl1pPr marL="0" indent="0" algn="l">
              <a:lnSpc>
                <a:spcPct val="100000"/>
              </a:lnSpc>
              <a:buNone/>
              <a:defRPr sz="1600" b="0">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a:t>
            </a:r>
            <a:endParaRPr lang="en-US"/>
          </a:p>
        </p:txBody>
      </p:sp>
      <p:sp>
        <p:nvSpPr>
          <p:cNvPr id="48" name="Text Placeholder 2">
            <a:extLst>
              <a:ext uri="{FF2B5EF4-FFF2-40B4-BE49-F238E27FC236}">
                <a16:creationId xmlns:a16="http://schemas.microsoft.com/office/drawing/2014/main" id="{D8E11F1F-66BD-4891-BAFE-1A8D9EB5B7E3}"/>
              </a:ext>
            </a:extLst>
          </p:cNvPr>
          <p:cNvSpPr>
            <a:spLocks noGrp="1"/>
          </p:cNvSpPr>
          <p:nvPr>
            <p:ph type="body" sz="quarter" idx="38" hasCustomPrompt="1"/>
          </p:nvPr>
        </p:nvSpPr>
        <p:spPr>
          <a:xfrm>
            <a:off x="6322273" y="2914425"/>
            <a:ext cx="5022000" cy="340735"/>
          </a:xfrm>
          <a:prstGeom prst="rect">
            <a:avLst/>
          </a:prstGeom>
        </p:spPr>
        <p:txBody>
          <a:bodyPr lIns="90000" tIns="46800" rIns="90000" bIns="46800" anchor="b">
            <a:spAutoFit/>
          </a:bodyPr>
          <a:lstStyle>
            <a:lvl1pPr marL="0" indent="0" algn="l">
              <a:lnSpc>
                <a:spcPct val="100000"/>
              </a:lnSpc>
              <a:buNone/>
              <a:defRPr sz="1600" b="1">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Supporting Teams &amp; Capabilities</a:t>
            </a:r>
            <a:endParaRPr lang="en-US"/>
          </a:p>
        </p:txBody>
      </p:sp>
    </p:spTree>
    <p:extLst>
      <p:ext uri="{BB962C8B-B14F-4D97-AF65-F5344CB8AC3E}">
        <p14:creationId xmlns:p14="http://schemas.microsoft.com/office/powerpoint/2010/main" val="19966510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Journey map">
    <p:bg>
      <p:bgPr>
        <a:solidFill>
          <a:schemeClr val="bg2">
            <a:alpha val="40000"/>
          </a:schemeClr>
        </a:solidFill>
        <a:effectLst/>
      </p:bgPr>
    </p:bg>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A0E14D3D-69D3-49EA-8B61-5F00AF13E2E6}"/>
              </a:ext>
            </a:extLst>
          </p:cNvPr>
          <p:cNvSpPr>
            <a:spLocks noGrp="1"/>
          </p:cNvSpPr>
          <p:nvPr>
            <p:ph type="pic" sz="quarter" idx="76" hasCustomPrompt="1"/>
          </p:nvPr>
        </p:nvSpPr>
        <p:spPr>
          <a:xfrm>
            <a:off x="736940" y="3787661"/>
            <a:ext cx="10856450" cy="190211"/>
          </a:xfrm>
          <a:prstGeom prst="rightArrow">
            <a:avLst/>
          </a:prstGeom>
          <a:solidFill>
            <a:schemeClr val="accent1"/>
          </a:solidFill>
        </p:spPr>
        <p:txBody>
          <a:bodyPr/>
          <a:lstStyle>
            <a:lvl1pPr marL="0" indent="0">
              <a:lnSpc>
                <a:spcPct val="100000"/>
              </a:lnSpc>
              <a:buNone/>
              <a:defRPr/>
            </a:lvl1pPr>
          </a:lstStyle>
          <a:p>
            <a:r>
              <a:rPr lang="en-US"/>
              <a:t> </a:t>
            </a:r>
            <a:endParaRPr lang="en-IN"/>
          </a:p>
        </p:txBody>
      </p:sp>
      <p:sp>
        <p:nvSpPr>
          <p:cNvPr id="84" name="Text Placeholder 2">
            <a:extLst>
              <a:ext uri="{FF2B5EF4-FFF2-40B4-BE49-F238E27FC236}">
                <a16:creationId xmlns:a16="http://schemas.microsoft.com/office/drawing/2014/main" id="{9B26CDF5-5477-479B-915A-5E29865A4099}"/>
              </a:ext>
            </a:extLst>
          </p:cNvPr>
          <p:cNvSpPr>
            <a:spLocks noGrp="1"/>
          </p:cNvSpPr>
          <p:nvPr>
            <p:ph type="body" sz="quarter" idx="84" hasCustomPrompt="1"/>
          </p:nvPr>
        </p:nvSpPr>
        <p:spPr>
          <a:xfrm rot="5400000" flipV="1">
            <a:off x="9102827" y="4697997"/>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86" name="Text Placeholder 2">
            <a:extLst>
              <a:ext uri="{FF2B5EF4-FFF2-40B4-BE49-F238E27FC236}">
                <a16:creationId xmlns:a16="http://schemas.microsoft.com/office/drawing/2014/main" id="{F388BF24-09A4-461E-85CF-A1DB9C043B3D}"/>
              </a:ext>
            </a:extLst>
          </p:cNvPr>
          <p:cNvSpPr>
            <a:spLocks noGrp="1"/>
          </p:cNvSpPr>
          <p:nvPr>
            <p:ph type="body" sz="quarter" idx="85" hasCustomPrompt="1"/>
          </p:nvPr>
        </p:nvSpPr>
        <p:spPr>
          <a:xfrm rot="5400000" flipV="1">
            <a:off x="7539627" y="4697997"/>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87" name="Text Placeholder 2">
            <a:extLst>
              <a:ext uri="{FF2B5EF4-FFF2-40B4-BE49-F238E27FC236}">
                <a16:creationId xmlns:a16="http://schemas.microsoft.com/office/drawing/2014/main" id="{74937548-7795-4F5B-8764-0F68D8FECCDB}"/>
              </a:ext>
            </a:extLst>
          </p:cNvPr>
          <p:cNvSpPr>
            <a:spLocks noGrp="1"/>
          </p:cNvSpPr>
          <p:nvPr>
            <p:ph type="body" sz="quarter" idx="86" hasCustomPrompt="1"/>
          </p:nvPr>
        </p:nvSpPr>
        <p:spPr>
          <a:xfrm rot="5400000" flipV="1">
            <a:off x="5976427" y="4697997"/>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88" name="Text Placeholder 2">
            <a:extLst>
              <a:ext uri="{FF2B5EF4-FFF2-40B4-BE49-F238E27FC236}">
                <a16:creationId xmlns:a16="http://schemas.microsoft.com/office/drawing/2014/main" id="{0DDFA9BB-B827-468F-A168-71ECD5BED92A}"/>
              </a:ext>
            </a:extLst>
          </p:cNvPr>
          <p:cNvSpPr>
            <a:spLocks noGrp="1"/>
          </p:cNvSpPr>
          <p:nvPr>
            <p:ph type="body" sz="quarter" idx="87" hasCustomPrompt="1"/>
          </p:nvPr>
        </p:nvSpPr>
        <p:spPr>
          <a:xfrm rot="5400000" flipV="1">
            <a:off x="4413227" y="4697997"/>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89" name="Text Placeholder 2">
            <a:extLst>
              <a:ext uri="{FF2B5EF4-FFF2-40B4-BE49-F238E27FC236}">
                <a16:creationId xmlns:a16="http://schemas.microsoft.com/office/drawing/2014/main" id="{045EBFD7-773A-4D59-B6BA-0EEB9B62B5F0}"/>
              </a:ext>
            </a:extLst>
          </p:cNvPr>
          <p:cNvSpPr>
            <a:spLocks noGrp="1"/>
          </p:cNvSpPr>
          <p:nvPr>
            <p:ph type="body" sz="quarter" idx="88" hasCustomPrompt="1"/>
          </p:nvPr>
        </p:nvSpPr>
        <p:spPr>
          <a:xfrm rot="5400000" flipV="1">
            <a:off x="2850027" y="4697997"/>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90" name="Text Placeholder 2">
            <a:extLst>
              <a:ext uri="{FF2B5EF4-FFF2-40B4-BE49-F238E27FC236}">
                <a16:creationId xmlns:a16="http://schemas.microsoft.com/office/drawing/2014/main" id="{5328C5A8-EEB0-489C-9E4E-A15320220786}"/>
              </a:ext>
            </a:extLst>
          </p:cNvPr>
          <p:cNvSpPr>
            <a:spLocks noGrp="1"/>
          </p:cNvSpPr>
          <p:nvPr>
            <p:ph type="body" sz="quarter" idx="89" hasCustomPrompt="1"/>
          </p:nvPr>
        </p:nvSpPr>
        <p:spPr>
          <a:xfrm rot="5400000" flipV="1">
            <a:off x="1286827" y="4697997"/>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135" name="Text Placeholder 2">
            <a:extLst>
              <a:ext uri="{FF2B5EF4-FFF2-40B4-BE49-F238E27FC236}">
                <a16:creationId xmlns:a16="http://schemas.microsoft.com/office/drawing/2014/main" id="{37C1E9B7-D5ED-431C-8D45-2FA28C591976}"/>
              </a:ext>
            </a:extLst>
          </p:cNvPr>
          <p:cNvSpPr>
            <a:spLocks noGrp="1"/>
          </p:cNvSpPr>
          <p:nvPr userDrawn="1">
            <p:ph type="body" sz="quarter" idx="62" hasCustomPrompt="1"/>
          </p:nvPr>
        </p:nvSpPr>
        <p:spPr>
          <a:xfrm rot="16200000">
            <a:off x="9884430" y="1672811"/>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77" name="Text Placeholder 2">
            <a:extLst>
              <a:ext uri="{FF2B5EF4-FFF2-40B4-BE49-F238E27FC236}">
                <a16:creationId xmlns:a16="http://schemas.microsoft.com/office/drawing/2014/main" id="{A56FFCCA-D544-4B46-A684-DD8C31990F16}"/>
              </a:ext>
            </a:extLst>
          </p:cNvPr>
          <p:cNvSpPr>
            <a:spLocks noGrp="1"/>
          </p:cNvSpPr>
          <p:nvPr>
            <p:ph type="body" sz="quarter" idx="77" hasCustomPrompt="1"/>
          </p:nvPr>
        </p:nvSpPr>
        <p:spPr>
          <a:xfrm rot="16200000">
            <a:off x="8321227" y="1672811"/>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78" name="Text Placeholder 2">
            <a:extLst>
              <a:ext uri="{FF2B5EF4-FFF2-40B4-BE49-F238E27FC236}">
                <a16:creationId xmlns:a16="http://schemas.microsoft.com/office/drawing/2014/main" id="{4CFD27C8-EB49-4E9D-94E9-66A5B78ACBD3}"/>
              </a:ext>
            </a:extLst>
          </p:cNvPr>
          <p:cNvSpPr>
            <a:spLocks noGrp="1"/>
          </p:cNvSpPr>
          <p:nvPr>
            <p:ph type="body" sz="quarter" idx="78" hasCustomPrompt="1"/>
          </p:nvPr>
        </p:nvSpPr>
        <p:spPr>
          <a:xfrm rot="16200000">
            <a:off x="6758027" y="1672811"/>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79" name="Text Placeholder 2">
            <a:extLst>
              <a:ext uri="{FF2B5EF4-FFF2-40B4-BE49-F238E27FC236}">
                <a16:creationId xmlns:a16="http://schemas.microsoft.com/office/drawing/2014/main" id="{5D1EB028-1273-4F57-9ADD-A1BDD1FFC194}"/>
              </a:ext>
            </a:extLst>
          </p:cNvPr>
          <p:cNvSpPr>
            <a:spLocks noGrp="1"/>
          </p:cNvSpPr>
          <p:nvPr>
            <p:ph type="body" sz="quarter" idx="79" hasCustomPrompt="1"/>
          </p:nvPr>
        </p:nvSpPr>
        <p:spPr>
          <a:xfrm rot="16200000">
            <a:off x="5194827" y="1672811"/>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80" name="Text Placeholder 2">
            <a:extLst>
              <a:ext uri="{FF2B5EF4-FFF2-40B4-BE49-F238E27FC236}">
                <a16:creationId xmlns:a16="http://schemas.microsoft.com/office/drawing/2014/main" id="{0D2DF2C5-1B2A-4A10-8CE6-D121D8C441E1}"/>
              </a:ext>
            </a:extLst>
          </p:cNvPr>
          <p:cNvSpPr>
            <a:spLocks noGrp="1"/>
          </p:cNvSpPr>
          <p:nvPr>
            <p:ph type="body" sz="quarter" idx="80" hasCustomPrompt="1"/>
          </p:nvPr>
        </p:nvSpPr>
        <p:spPr>
          <a:xfrm rot="16200000">
            <a:off x="3631627" y="1672811"/>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81" name="Text Placeholder 2">
            <a:extLst>
              <a:ext uri="{FF2B5EF4-FFF2-40B4-BE49-F238E27FC236}">
                <a16:creationId xmlns:a16="http://schemas.microsoft.com/office/drawing/2014/main" id="{A3992E2A-7C4E-4CBE-AA28-62A84555EF94}"/>
              </a:ext>
            </a:extLst>
          </p:cNvPr>
          <p:cNvSpPr>
            <a:spLocks noGrp="1"/>
          </p:cNvSpPr>
          <p:nvPr>
            <p:ph type="body" sz="quarter" idx="81" hasCustomPrompt="1"/>
          </p:nvPr>
        </p:nvSpPr>
        <p:spPr>
          <a:xfrm rot="16200000">
            <a:off x="2068427" y="1672811"/>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82" name="Text Placeholder 2">
            <a:extLst>
              <a:ext uri="{FF2B5EF4-FFF2-40B4-BE49-F238E27FC236}">
                <a16:creationId xmlns:a16="http://schemas.microsoft.com/office/drawing/2014/main" id="{B1731A51-8B04-491A-837A-961CFDC775E6}"/>
              </a:ext>
            </a:extLst>
          </p:cNvPr>
          <p:cNvSpPr>
            <a:spLocks noGrp="1"/>
          </p:cNvSpPr>
          <p:nvPr>
            <p:ph type="body" sz="quarter" idx="82" hasCustomPrompt="1"/>
          </p:nvPr>
        </p:nvSpPr>
        <p:spPr>
          <a:xfrm rot="16200000">
            <a:off x="505227" y="1672811"/>
            <a:ext cx="1782846" cy="1393200"/>
          </a:xfrm>
          <a:prstGeom prst="accentCallout1">
            <a:avLst>
              <a:gd name="adj1" fmla="val 50218"/>
              <a:gd name="adj2" fmla="val -682"/>
              <a:gd name="adj3" fmla="val 50454"/>
              <a:gd name="adj4" fmla="val -34786"/>
            </a:avLst>
          </a:prstGeom>
          <a:solidFill>
            <a:schemeClr val="bg1"/>
          </a:solidFill>
          <a:ln>
            <a:solidFill>
              <a:schemeClr val="bg2">
                <a:lumMod val="50000"/>
              </a:schemeClr>
            </a:solidFill>
            <a:tailEnd type="oval" w="lg" len="lg"/>
          </a:ln>
        </p:spPr>
        <p:txBody>
          <a:bodyPr vert="vert" tIns="72000" anchor="t" anchorCtr="0">
            <a:noAutofit/>
          </a:bodyPr>
          <a:lstStyle>
            <a:lvl1pPr marL="0" indent="0">
              <a:lnSpc>
                <a:spcPct val="100000"/>
              </a:lnSpc>
              <a:buNone/>
              <a:defRPr lang="en-US" sz="1000" b="1" dirty="0">
                <a:solidFill>
                  <a:schemeClr val="tx1"/>
                </a:solidFill>
                <a:latin typeface="+mn-lt"/>
              </a:defRPr>
            </a:lvl1pPr>
          </a:lstStyle>
          <a:p>
            <a:pPr marL="228600" lvl="0" indent="-228600">
              <a:lnSpc>
                <a:spcPct val="100000"/>
              </a:lnSpc>
              <a:spcBef>
                <a:spcPts val="0"/>
              </a:spcBef>
            </a:pPr>
            <a:r>
              <a:rPr lang="en-GB"/>
              <a:t>Sub Head 1</a:t>
            </a:r>
            <a:endParaRPr lang="en-US"/>
          </a:p>
        </p:txBody>
      </p:sp>
      <p:sp>
        <p:nvSpPr>
          <p:cNvPr id="102" name="Text Placeholder 2">
            <a:extLst>
              <a:ext uri="{FF2B5EF4-FFF2-40B4-BE49-F238E27FC236}">
                <a16:creationId xmlns:a16="http://schemas.microsoft.com/office/drawing/2014/main" id="{0E4EF968-8FED-47E0-A4C8-7F9C4EFC243C}"/>
              </a:ext>
            </a:extLst>
          </p:cNvPr>
          <p:cNvSpPr>
            <a:spLocks noGrp="1"/>
          </p:cNvSpPr>
          <p:nvPr userDrawn="1">
            <p:ph type="body" sz="quarter" idx="27" hasCustomPrompt="1"/>
          </p:nvPr>
        </p:nvSpPr>
        <p:spPr>
          <a:xfrm>
            <a:off x="700050" y="1806043"/>
            <a:ext cx="1364400" cy="246221"/>
          </a:xfrm>
          <a:prstGeom prst="rect">
            <a:avLst/>
          </a:prstGeom>
        </p:spPr>
        <p:txBody>
          <a:bodyPr wrap="square"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00" name="Text Placeholder 2">
            <a:extLst>
              <a:ext uri="{FF2B5EF4-FFF2-40B4-BE49-F238E27FC236}">
                <a16:creationId xmlns:a16="http://schemas.microsoft.com/office/drawing/2014/main" id="{84F98EE3-3535-4255-A4D2-8C539DE352EE}"/>
              </a:ext>
            </a:extLst>
          </p:cNvPr>
          <p:cNvSpPr>
            <a:spLocks noGrp="1"/>
          </p:cNvSpPr>
          <p:nvPr userDrawn="1">
            <p:ph type="body" sz="quarter" idx="53" hasCustomPrompt="1"/>
          </p:nvPr>
        </p:nvSpPr>
        <p:spPr>
          <a:xfrm>
            <a:off x="2263250" y="1806043"/>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18" name="Text Placeholder 2">
            <a:extLst>
              <a:ext uri="{FF2B5EF4-FFF2-40B4-BE49-F238E27FC236}">
                <a16:creationId xmlns:a16="http://schemas.microsoft.com/office/drawing/2014/main" id="{B9DD3740-A276-4018-A6FD-821C08C3B9F9}"/>
              </a:ext>
            </a:extLst>
          </p:cNvPr>
          <p:cNvSpPr>
            <a:spLocks noGrp="1"/>
          </p:cNvSpPr>
          <p:nvPr userDrawn="1">
            <p:ph type="body" sz="quarter" idx="55" hasCustomPrompt="1"/>
          </p:nvPr>
        </p:nvSpPr>
        <p:spPr>
          <a:xfrm>
            <a:off x="3826450" y="1806043"/>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30" name="Text Placeholder 2">
            <a:extLst>
              <a:ext uri="{FF2B5EF4-FFF2-40B4-BE49-F238E27FC236}">
                <a16:creationId xmlns:a16="http://schemas.microsoft.com/office/drawing/2014/main" id="{79B8AC07-DFA8-4C81-80AF-1E1968421F41}"/>
              </a:ext>
            </a:extLst>
          </p:cNvPr>
          <p:cNvSpPr>
            <a:spLocks noGrp="1"/>
          </p:cNvSpPr>
          <p:nvPr userDrawn="1">
            <p:ph type="body" sz="quarter" idx="57" hasCustomPrompt="1"/>
          </p:nvPr>
        </p:nvSpPr>
        <p:spPr>
          <a:xfrm>
            <a:off x="5389650" y="1806043"/>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32" name="Text Placeholder 2">
            <a:extLst>
              <a:ext uri="{FF2B5EF4-FFF2-40B4-BE49-F238E27FC236}">
                <a16:creationId xmlns:a16="http://schemas.microsoft.com/office/drawing/2014/main" id="{94395EE4-B45F-400E-89D9-6A84163FE3F7}"/>
              </a:ext>
            </a:extLst>
          </p:cNvPr>
          <p:cNvSpPr>
            <a:spLocks noGrp="1"/>
          </p:cNvSpPr>
          <p:nvPr userDrawn="1">
            <p:ph type="body" sz="quarter" idx="59" hasCustomPrompt="1"/>
          </p:nvPr>
        </p:nvSpPr>
        <p:spPr>
          <a:xfrm>
            <a:off x="6952850" y="1806043"/>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34" name="Text Placeholder 2">
            <a:extLst>
              <a:ext uri="{FF2B5EF4-FFF2-40B4-BE49-F238E27FC236}">
                <a16:creationId xmlns:a16="http://schemas.microsoft.com/office/drawing/2014/main" id="{58720481-F0D4-4498-9EE8-F6B658509853}"/>
              </a:ext>
            </a:extLst>
          </p:cNvPr>
          <p:cNvSpPr>
            <a:spLocks noGrp="1"/>
          </p:cNvSpPr>
          <p:nvPr userDrawn="1">
            <p:ph type="body" sz="quarter" idx="61" hasCustomPrompt="1"/>
          </p:nvPr>
        </p:nvSpPr>
        <p:spPr>
          <a:xfrm>
            <a:off x="8516050" y="1806043"/>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36" name="Text Placeholder 2">
            <a:extLst>
              <a:ext uri="{FF2B5EF4-FFF2-40B4-BE49-F238E27FC236}">
                <a16:creationId xmlns:a16="http://schemas.microsoft.com/office/drawing/2014/main" id="{4697D74A-B574-42A3-8026-5D4A23529A99}"/>
              </a:ext>
            </a:extLst>
          </p:cNvPr>
          <p:cNvSpPr>
            <a:spLocks noGrp="1"/>
          </p:cNvSpPr>
          <p:nvPr userDrawn="1">
            <p:ph type="body" sz="quarter" idx="63" hasCustomPrompt="1"/>
          </p:nvPr>
        </p:nvSpPr>
        <p:spPr>
          <a:xfrm>
            <a:off x="10079253" y="1806043"/>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38" name="Text Placeholder 2">
            <a:extLst>
              <a:ext uri="{FF2B5EF4-FFF2-40B4-BE49-F238E27FC236}">
                <a16:creationId xmlns:a16="http://schemas.microsoft.com/office/drawing/2014/main" id="{0DFA9A7A-BE5B-4489-A0C0-1D636B9F8E4B}"/>
              </a:ext>
            </a:extLst>
          </p:cNvPr>
          <p:cNvSpPr>
            <a:spLocks noGrp="1"/>
          </p:cNvSpPr>
          <p:nvPr userDrawn="1">
            <p:ph type="body" sz="quarter" idx="65" hasCustomPrompt="1"/>
          </p:nvPr>
        </p:nvSpPr>
        <p:spPr>
          <a:xfrm>
            <a:off x="1481650" y="4834392"/>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40" name="Text Placeholder 2">
            <a:extLst>
              <a:ext uri="{FF2B5EF4-FFF2-40B4-BE49-F238E27FC236}">
                <a16:creationId xmlns:a16="http://schemas.microsoft.com/office/drawing/2014/main" id="{90A996B7-9484-40EC-A65B-0A2500F54D66}"/>
              </a:ext>
            </a:extLst>
          </p:cNvPr>
          <p:cNvSpPr>
            <a:spLocks noGrp="1"/>
          </p:cNvSpPr>
          <p:nvPr userDrawn="1">
            <p:ph type="body" sz="quarter" idx="67" hasCustomPrompt="1"/>
          </p:nvPr>
        </p:nvSpPr>
        <p:spPr>
          <a:xfrm>
            <a:off x="3044850" y="4834392"/>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42" name="Text Placeholder 2">
            <a:extLst>
              <a:ext uri="{FF2B5EF4-FFF2-40B4-BE49-F238E27FC236}">
                <a16:creationId xmlns:a16="http://schemas.microsoft.com/office/drawing/2014/main" id="{F9F976D9-BDA0-47D8-881F-0971F9746D52}"/>
              </a:ext>
            </a:extLst>
          </p:cNvPr>
          <p:cNvSpPr>
            <a:spLocks noGrp="1"/>
          </p:cNvSpPr>
          <p:nvPr userDrawn="1">
            <p:ph type="body" sz="quarter" idx="69" hasCustomPrompt="1"/>
          </p:nvPr>
        </p:nvSpPr>
        <p:spPr>
          <a:xfrm>
            <a:off x="4608050" y="4834392"/>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44" name="Text Placeholder 2">
            <a:extLst>
              <a:ext uri="{FF2B5EF4-FFF2-40B4-BE49-F238E27FC236}">
                <a16:creationId xmlns:a16="http://schemas.microsoft.com/office/drawing/2014/main" id="{337594CA-8522-4C74-BA13-D26784E4BD88}"/>
              </a:ext>
            </a:extLst>
          </p:cNvPr>
          <p:cNvSpPr>
            <a:spLocks noGrp="1"/>
          </p:cNvSpPr>
          <p:nvPr userDrawn="1">
            <p:ph type="body" sz="quarter" idx="71" hasCustomPrompt="1"/>
          </p:nvPr>
        </p:nvSpPr>
        <p:spPr>
          <a:xfrm>
            <a:off x="6171250" y="4834392"/>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46" name="Text Placeholder 2">
            <a:extLst>
              <a:ext uri="{FF2B5EF4-FFF2-40B4-BE49-F238E27FC236}">
                <a16:creationId xmlns:a16="http://schemas.microsoft.com/office/drawing/2014/main" id="{45EAA12B-9BD5-4940-A66D-EBEAA011C889}"/>
              </a:ext>
            </a:extLst>
          </p:cNvPr>
          <p:cNvSpPr>
            <a:spLocks noGrp="1"/>
          </p:cNvSpPr>
          <p:nvPr userDrawn="1">
            <p:ph type="body" sz="quarter" idx="73" hasCustomPrompt="1"/>
          </p:nvPr>
        </p:nvSpPr>
        <p:spPr>
          <a:xfrm>
            <a:off x="7734450" y="4834392"/>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148" name="Text Placeholder 2">
            <a:extLst>
              <a:ext uri="{FF2B5EF4-FFF2-40B4-BE49-F238E27FC236}">
                <a16:creationId xmlns:a16="http://schemas.microsoft.com/office/drawing/2014/main" id="{96C5B3B6-A460-489A-ACD8-FADB2CC261F4}"/>
              </a:ext>
            </a:extLst>
          </p:cNvPr>
          <p:cNvSpPr>
            <a:spLocks noGrp="1"/>
          </p:cNvSpPr>
          <p:nvPr userDrawn="1">
            <p:ph type="body" sz="quarter" idx="75" hasCustomPrompt="1"/>
          </p:nvPr>
        </p:nvSpPr>
        <p:spPr>
          <a:xfrm>
            <a:off x="9297650" y="4834392"/>
            <a:ext cx="1364400" cy="246221"/>
          </a:xfrm>
          <a:prstGeom prst="rect">
            <a:avLst/>
          </a:prstGeom>
        </p:spPr>
        <p:txBody>
          <a:bodyPr anchor="t">
            <a:spAutoFit/>
          </a:bodyPr>
          <a:lstStyle>
            <a:lvl1pPr marL="0" indent="0">
              <a:lnSpc>
                <a:spcPct val="100000"/>
              </a:lnSpc>
              <a:buNone/>
              <a:defRPr lang="en-US" sz="1000" dirty="0">
                <a:solidFill>
                  <a:schemeClr val="tx1"/>
                </a:solidFill>
                <a:latin typeface="+mn-lt"/>
              </a:defRPr>
            </a:lvl1pPr>
          </a:lstStyle>
          <a:p>
            <a:pPr marL="228600" lvl="0" indent="-228600">
              <a:lnSpc>
                <a:spcPct val="100000"/>
              </a:lnSpc>
              <a:spcBef>
                <a:spcPts val="0"/>
              </a:spcBef>
            </a:pPr>
            <a:r>
              <a:rPr lang="en-GB"/>
              <a:t>Body Text</a:t>
            </a:r>
          </a:p>
        </p:txBody>
      </p:sp>
      <p:sp>
        <p:nvSpPr>
          <p:cNvPr id="56" name="Title 1">
            <a:extLst>
              <a:ext uri="{FF2B5EF4-FFF2-40B4-BE49-F238E27FC236}">
                <a16:creationId xmlns:a16="http://schemas.microsoft.com/office/drawing/2014/main" id="{53E2515F-C5CF-4897-BE5F-E86B2876C356}"/>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Tree>
    <p:extLst>
      <p:ext uri="{BB962C8B-B14F-4D97-AF65-F5344CB8AC3E}">
        <p14:creationId xmlns:p14="http://schemas.microsoft.com/office/powerpoint/2010/main" val="3530010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 Title + Content + Visual">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A722C6E-8091-D148-A118-AB6B363FD483}"/>
              </a:ext>
            </a:extLst>
          </p:cNvPr>
          <p:cNvSpPr>
            <a:spLocks noGrp="1"/>
          </p:cNvSpPr>
          <p:nvPr>
            <p:ph idx="1" hasCustomPrompt="1"/>
          </p:nvPr>
        </p:nvSpPr>
        <p:spPr>
          <a:xfrm>
            <a:off x="4639812" y="644525"/>
            <a:ext cx="6831463" cy="5568950"/>
          </a:xfrm>
          <a:prstGeom prst="rect">
            <a:avLst/>
          </a:prstGeom>
        </p:spPr>
        <p:txBody>
          <a:bodyPr/>
          <a:lstStyle>
            <a:lvl1pPr marL="0" indent="0">
              <a:lnSpc>
                <a:spcPct val="100000"/>
              </a:lnSpc>
              <a:buNone/>
              <a:defRPr sz="1600">
                <a:solidFill>
                  <a:srgbClr val="6B6B6B"/>
                </a:solidFill>
                <a:latin typeface="+mn-lt"/>
              </a:defRPr>
            </a:lvl1pPr>
          </a:lstStyle>
          <a:p>
            <a:r>
              <a:rPr lang="en-US"/>
              <a:t>INSERT IMAGES/CHART/MEDIA/GRAPHIC</a:t>
            </a:r>
          </a:p>
        </p:txBody>
      </p:sp>
      <p:sp>
        <p:nvSpPr>
          <p:cNvPr id="8" name="Text Placeholder 3">
            <a:extLst>
              <a:ext uri="{FF2B5EF4-FFF2-40B4-BE49-F238E27FC236}">
                <a16:creationId xmlns:a16="http://schemas.microsoft.com/office/drawing/2014/main" id="{C4689938-8426-F245-8F5B-4165AD09FA1B}"/>
              </a:ext>
            </a:extLst>
          </p:cNvPr>
          <p:cNvSpPr>
            <a:spLocks noGrp="1"/>
          </p:cNvSpPr>
          <p:nvPr>
            <p:ph type="body" sz="half" idx="13" hasCustomPrompt="1"/>
          </p:nvPr>
        </p:nvSpPr>
        <p:spPr>
          <a:xfrm>
            <a:off x="621772" y="1971675"/>
            <a:ext cx="3926416" cy="2492990"/>
          </a:xfrm>
          <a:prstGeom prst="rect">
            <a:avLst/>
          </a:prstGeom>
        </p:spPr>
        <p:txBody>
          <a:bodyPr>
            <a:spAutoFit/>
          </a:bodyPr>
          <a:lstStyle>
            <a:lvl1pPr marL="0" indent="0">
              <a:lnSpc>
                <a:spcPct val="100000"/>
              </a:lnSpc>
              <a:buNone/>
              <a:defRPr sz="2600" b="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Short Sub Title that describes the image and fits in maximum four lines. Any highlighting to be done in bold or blue</a:t>
            </a:r>
          </a:p>
        </p:txBody>
      </p:sp>
      <p:sp>
        <p:nvSpPr>
          <p:cNvPr id="9" name="Title 1">
            <a:extLst>
              <a:ext uri="{FF2B5EF4-FFF2-40B4-BE49-F238E27FC236}">
                <a16:creationId xmlns:a16="http://schemas.microsoft.com/office/drawing/2014/main" id="{88E9B09B-82CB-4F50-BE65-AAEE816D17B1}"/>
              </a:ext>
            </a:extLst>
          </p:cNvPr>
          <p:cNvSpPr>
            <a:spLocks noGrp="1"/>
          </p:cNvSpPr>
          <p:nvPr>
            <p:ph type="title"/>
          </p:nvPr>
        </p:nvSpPr>
        <p:spPr>
          <a:xfrm>
            <a:off x="615951" y="527693"/>
            <a:ext cx="3926416" cy="892552"/>
          </a:xfrm>
          <a:prstGeom prst="rect">
            <a:avLst/>
          </a:prstGeom>
        </p:spPr>
        <p:txBody>
          <a:bodyPr>
            <a:spAutoFit/>
          </a:bodyPr>
          <a:lstStyle>
            <a:lvl1pPr>
              <a:defRPr lang="en-IN" sz="2600" b="1" i="0" dirty="0">
                <a:latin typeface="+mn-lt"/>
                <a:ea typeface="+mn-ea"/>
                <a:cs typeface="+mn-cs"/>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Tree>
    <p:extLst>
      <p:ext uri="{BB962C8B-B14F-4D97-AF65-F5344CB8AC3E}">
        <p14:creationId xmlns:p14="http://schemas.microsoft.com/office/powerpoint/2010/main" val="294353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F7B3-16F2-A025-51C9-9984DAAEC9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2D8041-0531-AEE7-3926-D55E6A1EF8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DFA7F9-F61E-3996-F870-7A099C892B5F}"/>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5" name="Footer Placeholder 4">
            <a:extLst>
              <a:ext uri="{FF2B5EF4-FFF2-40B4-BE49-F238E27FC236}">
                <a16:creationId xmlns:a16="http://schemas.microsoft.com/office/drawing/2014/main" id="{D05FEB90-0A8A-F401-046D-DEEB5418E1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1C23D8-DCEF-A43F-5837-19366E9810C7}"/>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1271954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Bullet + Visual">
    <p:spTree>
      <p:nvGrpSpPr>
        <p:cNvPr id="1" name=""/>
        <p:cNvGrpSpPr/>
        <p:nvPr/>
      </p:nvGrpSpPr>
      <p:grpSpPr>
        <a:xfrm>
          <a:off x="0" y="0"/>
          <a:ext cx="0" cy="0"/>
          <a:chOff x="0" y="0"/>
          <a:chExt cx="0" cy="0"/>
        </a:xfrm>
      </p:grpSpPr>
      <p:sp>
        <p:nvSpPr>
          <p:cNvPr id="5" name="Text Placeholder 14">
            <a:extLst>
              <a:ext uri="{FF2B5EF4-FFF2-40B4-BE49-F238E27FC236}">
                <a16:creationId xmlns:a16="http://schemas.microsoft.com/office/drawing/2014/main" id="{DABD7FFA-69E5-41E8-B82E-34B75DFB7888}"/>
              </a:ext>
            </a:extLst>
          </p:cNvPr>
          <p:cNvSpPr>
            <a:spLocks noGrp="1"/>
          </p:cNvSpPr>
          <p:nvPr>
            <p:ph type="body" sz="quarter" idx="15" hasCustomPrompt="1"/>
          </p:nvPr>
        </p:nvSpPr>
        <p:spPr>
          <a:xfrm>
            <a:off x="604838" y="2744788"/>
            <a:ext cx="4538662" cy="2175980"/>
          </a:xfrm>
          <a:prstGeom prst="rect">
            <a:avLst/>
          </a:prstGeom>
        </p:spPr>
        <p:txBody>
          <a:bodyPr wrap="square">
            <a:spAutoFit/>
          </a:bodyPr>
          <a:lstStyle>
            <a:lvl1pPr marL="0" marR="0" indent="0" algn="l" defTabSz="914400" rtl="0" eaLnBrk="1" fontAlgn="auto" latinLnBrk="0" hangingPunct="1">
              <a:lnSpc>
                <a:spcPct val="100000"/>
              </a:lnSpc>
              <a:spcBef>
                <a:spcPts val="1000"/>
              </a:spcBef>
              <a:spcAft>
                <a:spcPts val="0"/>
              </a:spcAft>
              <a:buClr>
                <a:schemeClr val="accent4"/>
              </a:buClr>
              <a:buSzTx/>
              <a:buFont typeface="Arial" panose="020B0604020202020204" pitchFamily="34" charset="0"/>
              <a:buNone/>
              <a:tabLst/>
              <a:defRPr sz="1600">
                <a:solidFill>
                  <a:schemeClr val="tx1"/>
                </a:solidFill>
                <a:latin typeface="+mn-lt"/>
              </a:defRPr>
            </a:lvl1pPr>
            <a:lvl2pPr marL="212725" indent="-212725">
              <a:lnSpc>
                <a:spcPct val="100000"/>
              </a:lnSpc>
              <a:buClr>
                <a:schemeClr val="tx1"/>
              </a:buClr>
              <a:defRPr sz="1600">
                <a:solidFill>
                  <a:schemeClr val="tx1"/>
                </a:solidFill>
              </a:defRPr>
            </a:lvl2pPr>
            <a:lvl3pPr marL="477838" indent="-247650">
              <a:lnSpc>
                <a:spcPct val="100000"/>
              </a:lnSpc>
              <a:spcAft>
                <a:spcPts val="0"/>
              </a:spcAft>
              <a:buClr>
                <a:schemeClr val="tx1"/>
              </a:buClr>
              <a:buFont typeface="Arial" panose="020B0604020202020204" pitchFamily="34" charset="0"/>
              <a:buChar char="•"/>
              <a:defRPr sz="1600">
                <a:solidFill>
                  <a:schemeClr val="tx1"/>
                </a:solidFill>
              </a:defRPr>
            </a:lvl3pPr>
            <a:lvl4pPr marL="255600" marR="0" indent="0" algn="l" defTabSz="914400" rtl="0" eaLnBrk="1" fontAlgn="auto" latinLnBrk="0" hangingPunct="1">
              <a:lnSpc>
                <a:spcPct val="100000"/>
              </a:lnSpc>
              <a:spcBef>
                <a:spcPts val="500"/>
              </a:spcBef>
              <a:spcAft>
                <a:spcPts val="0"/>
              </a:spcAft>
              <a:buClr>
                <a:schemeClr val="tx1"/>
              </a:buClr>
              <a:buSzTx/>
              <a:buFont typeface="Arial" panose="020B0604020202020204" pitchFamily="34" charset="0"/>
              <a:buNone/>
              <a:tabLst/>
              <a:defRPr sz="1600">
                <a:solidFill>
                  <a:schemeClr val="tx1"/>
                </a:solidFill>
              </a:defRPr>
            </a:lvl4pPr>
            <a:lvl5pPr marL="464400" indent="-284400">
              <a:lnSpc>
                <a:spcPct val="100000"/>
              </a:lnSpc>
              <a:defRPr sz="1600"/>
            </a:lvl5pPr>
          </a:lstStyle>
          <a:p>
            <a:pPr lvl="0"/>
            <a:r>
              <a:rPr lang="en-GB"/>
              <a:t>Text that needs to go in bullet points need to follow this template</a:t>
            </a:r>
          </a:p>
          <a:p>
            <a:pPr marL="285750" marR="0" lvl="0" indent="-285750" algn="l" defTabSz="914400" rtl="0" eaLnBrk="1" fontAlgn="auto" latinLnBrk="0" hangingPunct="1">
              <a:lnSpc>
                <a:spcPct val="90000"/>
              </a:lnSpc>
              <a:spcBef>
                <a:spcPts val="1000"/>
              </a:spcBef>
              <a:spcAft>
                <a:spcPts val="0"/>
              </a:spcAft>
              <a:buClrTx/>
              <a:buSzTx/>
              <a:tabLst/>
              <a:defRPr/>
            </a:pPr>
            <a:r>
              <a:rPr lang="en-GB"/>
              <a:t>First level - Sub text in preferably in one line</a:t>
            </a:r>
          </a:p>
          <a:p>
            <a:pPr lvl="1"/>
            <a:r>
              <a:rPr lang="en-GB"/>
              <a:t>Second level</a:t>
            </a:r>
          </a:p>
          <a:p>
            <a:pPr lvl="2"/>
            <a:r>
              <a:rPr lang="en-GB"/>
              <a:t>Sub- Second level</a:t>
            </a:r>
          </a:p>
          <a:p>
            <a:pPr lvl="1"/>
            <a:r>
              <a:rPr lang="en-GB"/>
              <a:t>Third level</a:t>
            </a:r>
          </a:p>
          <a:p>
            <a:pPr lvl="2"/>
            <a:r>
              <a:rPr lang="en-GB"/>
              <a:t>Sub- Third level</a:t>
            </a:r>
          </a:p>
        </p:txBody>
      </p:sp>
      <p:sp>
        <p:nvSpPr>
          <p:cNvPr id="6" name="Content Placeholder 2">
            <a:extLst>
              <a:ext uri="{FF2B5EF4-FFF2-40B4-BE49-F238E27FC236}">
                <a16:creationId xmlns:a16="http://schemas.microsoft.com/office/drawing/2014/main" id="{B60FAA21-A344-43D4-BDA4-FD3275200231}"/>
              </a:ext>
            </a:extLst>
          </p:cNvPr>
          <p:cNvSpPr>
            <a:spLocks noGrp="1"/>
          </p:cNvSpPr>
          <p:nvPr>
            <p:ph idx="1" hasCustomPrompt="1"/>
          </p:nvPr>
        </p:nvSpPr>
        <p:spPr>
          <a:xfrm>
            <a:off x="5291138" y="644525"/>
            <a:ext cx="6180137" cy="5568950"/>
          </a:xfrm>
          <a:prstGeom prst="rect">
            <a:avLst/>
          </a:prstGeom>
        </p:spPr>
        <p:txBody>
          <a:bodyPr/>
          <a:lstStyle>
            <a:lvl1pPr marL="0" indent="0">
              <a:lnSpc>
                <a:spcPct val="100000"/>
              </a:lnSpc>
              <a:buNone/>
              <a:defRPr sz="1600">
                <a:solidFill>
                  <a:srgbClr val="6B6B6B"/>
                </a:solidFill>
                <a:latin typeface="+mn-lt"/>
              </a:defRPr>
            </a:lvl1pPr>
          </a:lstStyle>
          <a:p>
            <a:r>
              <a:rPr lang="en-US"/>
              <a:t>INSERT IMAGES/CHART/MEDIA/GRAPHIC</a:t>
            </a:r>
          </a:p>
        </p:txBody>
      </p:sp>
      <p:sp>
        <p:nvSpPr>
          <p:cNvPr id="7" name="Title 1">
            <a:extLst>
              <a:ext uri="{FF2B5EF4-FFF2-40B4-BE49-F238E27FC236}">
                <a16:creationId xmlns:a16="http://schemas.microsoft.com/office/drawing/2014/main" id="{55630796-9AED-4972-A5CF-D6D6E73B6F62}"/>
              </a:ext>
            </a:extLst>
          </p:cNvPr>
          <p:cNvSpPr>
            <a:spLocks noGrp="1"/>
          </p:cNvSpPr>
          <p:nvPr>
            <p:ph type="title" hasCustomPrompt="1"/>
          </p:nvPr>
        </p:nvSpPr>
        <p:spPr>
          <a:xfrm>
            <a:off x="604800" y="471371"/>
            <a:ext cx="4538700" cy="2123658"/>
          </a:xfrm>
          <a:prstGeom prst="rect">
            <a:avLst/>
          </a:prstGeom>
        </p:spPr>
        <p:txBody>
          <a:bodyPr>
            <a:spAutoFit/>
          </a:bodyPr>
          <a:lstStyle>
            <a:lvl1pPr>
              <a:lnSpc>
                <a:spcPct val="100000"/>
              </a:lnSpc>
              <a:defRPr b="1">
                <a:latin typeface="+mn-lt"/>
              </a:defRPr>
            </a:lvl1pPr>
          </a:lstStyle>
          <a:p>
            <a:r>
              <a:rPr lang="en-GB"/>
              <a:t>Title in maximum </a:t>
            </a:r>
            <a:br>
              <a:rPr lang="en-GB"/>
            </a:br>
            <a:r>
              <a:rPr lang="en-GB"/>
              <a:t>three lines</a:t>
            </a:r>
            <a:endParaRPr lang="en-IN"/>
          </a:p>
        </p:txBody>
      </p:sp>
    </p:spTree>
    <p:extLst>
      <p:ext uri="{BB962C8B-B14F-4D97-AF65-F5344CB8AC3E}">
        <p14:creationId xmlns:p14="http://schemas.microsoft.com/office/powerpoint/2010/main" val="1174722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 2 Visual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3FBF14-2DD0-B34C-99FB-55F2E67C17B0}"/>
              </a:ext>
            </a:extLst>
          </p:cNvPr>
          <p:cNvSpPr>
            <a:spLocks noGrp="1"/>
          </p:cNvSpPr>
          <p:nvPr>
            <p:ph type="body" sz="quarter" idx="13" hasCustomPrompt="1"/>
          </p:nvPr>
        </p:nvSpPr>
        <p:spPr>
          <a:xfrm>
            <a:off x="615950" y="4100513"/>
            <a:ext cx="4687888" cy="1692771"/>
          </a:xfrm>
          <a:prstGeom prst="rect">
            <a:avLst/>
          </a:prstGeom>
        </p:spPr>
        <p:txBody>
          <a:bodyPr anchor="t">
            <a:spAutoFit/>
          </a:bodyPr>
          <a:lstStyle>
            <a:lvl1pPr marL="0" indent="0" algn="l">
              <a:lnSpc>
                <a:spcPct val="100000"/>
              </a:lnSpc>
              <a:buNone/>
              <a:defRPr sz="2600">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Short description in three of four lines maximum. Any highlighting to be done in bold or blue</a:t>
            </a:r>
            <a:endParaRPr lang="en-US"/>
          </a:p>
        </p:txBody>
      </p:sp>
      <p:sp>
        <p:nvSpPr>
          <p:cNvPr id="13" name="Content Placeholder 2">
            <a:extLst>
              <a:ext uri="{FF2B5EF4-FFF2-40B4-BE49-F238E27FC236}">
                <a16:creationId xmlns:a16="http://schemas.microsoft.com/office/drawing/2014/main" id="{17CE1F37-C7DA-0242-B2C0-160371F28412}"/>
              </a:ext>
            </a:extLst>
          </p:cNvPr>
          <p:cNvSpPr>
            <a:spLocks noGrp="1"/>
          </p:cNvSpPr>
          <p:nvPr>
            <p:ph idx="12" hasCustomPrompt="1"/>
          </p:nvPr>
        </p:nvSpPr>
        <p:spPr>
          <a:xfrm>
            <a:off x="6924675" y="3477372"/>
            <a:ext cx="4546600" cy="2747963"/>
          </a:xfrm>
          <a:prstGeom prst="rect">
            <a:avLst/>
          </a:prstGeom>
        </p:spPr>
        <p:txBody>
          <a:bodyPr/>
          <a:lstStyle>
            <a:lvl1pPr marL="0" indent="0">
              <a:lnSpc>
                <a:spcPct val="100000"/>
              </a:lnSpc>
              <a:buNone/>
              <a:defRPr sz="1600">
                <a:solidFill>
                  <a:srgbClr val="6B6B6B"/>
                </a:solidFill>
                <a:latin typeface="+mn-lt"/>
              </a:defRPr>
            </a:lvl1pPr>
          </a:lstStyle>
          <a:p>
            <a:r>
              <a:rPr lang="en-US"/>
              <a:t>INSERT IMAGES/CHART/MEDIA/GRAPHIC</a:t>
            </a:r>
          </a:p>
        </p:txBody>
      </p:sp>
      <p:sp>
        <p:nvSpPr>
          <p:cNvPr id="12" name="Content Placeholder 2">
            <a:extLst>
              <a:ext uri="{FF2B5EF4-FFF2-40B4-BE49-F238E27FC236}">
                <a16:creationId xmlns:a16="http://schemas.microsoft.com/office/drawing/2014/main" id="{4A722C6E-8091-D148-A118-AB6B363FD483}"/>
              </a:ext>
            </a:extLst>
          </p:cNvPr>
          <p:cNvSpPr>
            <a:spLocks noGrp="1"/>
          </p:cNvSpPr>
          <p:nvPr>
            <p:ph idx="1" hasCustomPrompt="1"/>
          </p:nvPr>
        </p:nvSpPr>
        <p:spPr>
          <a:xfrm>
            <a:off x="6924675" y="644525"/>
            <a:ext cx="4546600" cy="2747963"/>
          </a:xfrm>
          <a:prstGeom prst="rect">
            <a:avLst/>
          </a:prstGeom>
        </p:spPr>
        <p:txBody>
          <a:bodyPr/>
          <a:lstStyle>
            <a:lvl1pPr marL="0" indent="0">
              <a:lnSpc>
                <a:spcPct val="100000"/>
              </a:lnSpc>
              <a:buNone/>
              <a:defRPr sz="1600">
                <a:solidFill>
                  <a:srgbClr val="6B6B6B"/>
                </a:solidFill>
                <a:latin typeface="+mn-lt"/>
              </a:defRPr>
            </a:lvl1pPr>
          </a:lstStyle>
          <a:p>
            <a:r>
              <a:rPr lang="en-US"/>
              <a:t>INSERT IMAGES/CHART/MEDIA/GRAPHIC</a:t>
            </a:r>
          </a:p>
        </p:txBody>
      </p:sp>
      <p:sp>
        <p:nvSpPr>
          <p:cNvPr id="8" name="Title 1">
            <a:extLst>
              <a:ext uri="{FF2B5EF4-FFF2-40B4-BE49-F238E27FC236}">
                <a16:creationId xmlns:a16="http://schemas.microsoft.com/office/drawing/2014/main" id="{2301CBD1-44C8-42DF-AEB1-BC9CB069B9B2}"/>
              </a:ext>
            </a:extLst>
          </p:cNvPr>
          <p:cNvSpPr>
            <a:spLocks noGrp="1"/>
          </p:cNvSpPr>
          <p:nvPr>
            <p:ph type="title"/>
          </p:nvPr>
        </p:nvSpPr>
        <p:spPr>
          <a:xfrm>
            <a:off x="605364" y="498665"/>
            <a:ext cx="5760000" cy="1386000"/>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Tree>
    <p:extLst>
      <p:ext uri="{BB962C8B-B14F-4D97-AF65-F5344CB8AC3E}">
        <p14:creationId xmlns:p14="http://schemas.microsoft.com/office/powerpoint/2010/main" val="21418189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graphs + Highligh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C5EC474-5D54-473F-9E3A-41A08DB05227}"/>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13" name="Text Placeholder 6">
            <a:extLst>
              <a:ext uri="{FF2B5EF4-FFF2-40B4-BE49-F238E27FC236}">
                <a16:creationId xmlns:a16="http://schemas.microsoft.com/office/drawing/2014/main" id="{6EC92998-E102-43FB-9F0D-FE0513A0B097}"/>
              </a:ext>
            </a:extLst>
          </p:cNvPr>
          <p:cNvSpPr>
            <a:spLocks noGrp="1"/>
          </p:cNvSpPr>
          <p:nvPr>
            <p:ph type="body" sz="quarter" idx="18" hasCustomPrompt="1"/>
          </p:nvPr>
        </p:nvSpPr>
        <p:spPr>
          <a:xfrm>
            <a:off x="640975" y="6143891"/>
            <a:ext cx="10717153" cy="215444"/>
          </a:xfrm>
          <a:prstGeom prst="rect">
            <a:avLst/>
          </a:prstGeom>
        </p:spPr>
        <p:txBody>
          <a:bodyPr wrap="square" anchor="b">
            <a:spAutoFit/>
          </a:bodyPr>
          <a:lstStyle>
            <a:lvl1pPr marL="0" indent="0" algn="l">
              <a:lnSpc>
                <a:spcPct val="100000"/>
              </a:lnSpc>
              <a:spcBef>
                <a:spcPts val="0"/>
              </a:spcBef>
              <a:buNone/>
              <a:defRPr sz="800">
                <a:solidFill>
                  <a:schemeClr val="bg1">
                    <a:lumMod val="50000"/>
                  </a:schemeClr>
                </a:solidFill>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Enter annotations or hyperlinks or websites here</a:t>
            </a:r>
          </a:p>
        </p:txBody>
      </p:sp>
      <p:sp>
        <p:nvSpPr>
          <p:cNvPr id="14" name="Content Placeholder 2">
            <a:extLst>
              <a:ext uri="{FF2B5EF4-FFF2-40B4-BE49-F238E27FC236}">
                <a16:creationId xmlns:a16="http://schemas.microsoft.com/office/drawing/2014/main" id="{0799E852-07DB-4C48-BE1E-6E5A5264B339}"/>
              </a:ext>
            </a:extLst>
          </p:cNvPr>
          <p:cNvSpPr>
            <a:spLocks noGrp="1"/>
          </p:cNvSpPr>
          <p:nvPr>
            <p:ph idx="1" hasCustomPrompt="1"/>
          </p:nvPr>
        </p:nvSpPr>
        <p:spPr>
          <a:xfrm>
            <a:off x="651600" y="1846072"/>
            <a:ext cx="4946560" cy="2521806"/>
          </a:xfrm>
          <a:prstGeom prst="rect">
            <a:avLst/>
          </a:prstGeom>
        </p:spPr>
        <p:txBody>
          <a:bodyPr/>
          <a:lstStyle>
            <a:lvl1pPr marL="0" indent="0">
              <a:lnSpc>
                <a:spcPct val="100000"/>
              </a:lnSpc>
              <a:buNone/>
              <a:defRPr sz="1600">
                <a:solidFill>
                  <a:srgbClr val="6B6B6B"/>
                </a:solidFill>
                <a:latin typeface="+mn-lt"/>
              </a:defRPr>
            </a:lvl1pPr>
          </a:lstStyle>
          <a:p>
            <a:r>
              <a:rPr lang="en-US"/>
              <a:t>INSERT CHART</a:t>
            </a:r>
          </a:p>
        </p:txBody>
      </p:sp>
      <p:sp>
        <p:nvSpPr>
          <p:cNvPr id="16" name="Content Placeholder 2">
            <a:extLst>
              <a:ext uri="{FF2B5EF4-FFF2-40B4-BE49-F238E27FC236}">
                <a16:creationId xmlns:a16="http://schemas.microsoft.com/office/drawing/2014/main" id="{62BA6F40-D5C2-4C17-B2BB-13A1683A1A7B}"/>
              </a:ext>
            </a:extLst>
          </p:cNvPr>
          <p:cNvSpPr>
            <a:spLocks noGrp="1"/>
          </p:cNvSpPr>
          <p:nvPr>
            <p:ph idx="14" hasCustomPrompt="1"/>
          </p:nvPr>
        </p:nvSpPr>
        <p:spPr>
          <a:xfrm>
            <a:off x="6411569" y="1846072"/>
            <a:ext cx="4946560" cy="2521806"/>
          </a:xfrm>
          <a:prstGeom prst="rect">
            <a:avLst/>
          </a:prstGeom>
        </p:spPr>
        <p:txBody>
          <a:bodyPr/>
          <a:lstStyle>
            <a:lvl1pPr marL="0" indent="0">
              <a:lnSpc>
                <a:spcPct val="100000"/>
              </a:lnSpc>
              <a:buNone/>
              <a:defRPr sz="1600">
                <a:solidFill>
                  <a:srgbClr val="6B6B6B"/>
                </a:solidFill>
                <a:latin typeface="+mn-lt"/>
              </a:defRPr>
            </a:lvl1pPr>
          </a:lstStyle>
          <a:p>
            <a:r>
              <a:rPr lang="en-US"/>
              <a:t>INSERT CHART</a:t>
            </a:r>
          </a:p>
        </p:txBody>
      </p:sp>
      <p:sp>
        <p:nvSpPr>
          <p:cNvPr id="22" name="Text Placeholder 2">
            <a:extLst>
              <a:ext uri="{FF2B5EF4-FFF2-40B4-BE49-F238E27FC236}">
                <a16:creationId xmlns:a16="http://schemas.microsoft.com/office/drawing/2014/main" id="{E6F2106F-239F-421B-9DAB-8226991E879A}"/>
              </a:ext>
            </a:extLst>
          </p:cNvPr>
          <p:cNvSpPr>
            <a:spLocks noGrp="1"/>
          </p:cNvSpPr>
          <p:nvPr>
            <p:ph type="body" sz="quarter" idx="15" hasCustomPrompt="1"/>
          </p:nvPr>
        </p:nvSpPr>
        <p:spPr>
          <a:xfrm>
            <a:off x="6407832" y="4712626"/>
            <a:ext cx="4953600" cy="492443"/>
          </a:xfrm>
          <a:prstGeom prst="rect">
            <a:avLst/>
          </a:prstGeom>
        </p:spPr>
        <p:txBody>
          <a:bodyPr anchor="b">
            <a:spAutoFit/>
          </a:bodyPr>
          <a:lstStyle>
            <a:lvl1pPr marL="0" indent="0" algn="l">
              <a:lnSpc>
                <a:spcPct val="100000"/>
              </a:lnSpc>
              <a:buNone/>
              <a:defRPr sz="2600" b="1">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Insight highlight</a:t>
            </a:r>
            <a:endParaRPr lang="en-US"/>
          </a:p>
        </p:txBody>
      </p:sp>
      <p:sp>
        <p:nvSpPr>
          <p:cNvPr id="23" name="Text Placeholder 2">
            <a:extLst>
              <a:ext uri="{FF2B5EF4-FFF2-40B4-BE49-F238E27FC236}">
                <a16:creationId xmlns:a16="http://schemas.microsoft.com/office/drawing/2014/main" id="{0B6A52CA-AF91-4DF6-8C12-8A93EEFACDA9}"/>
              </a:ext>
            </a:extLst>
          </p:cNvPr>
          <p:cNvSpPr>
            <a:spLocks noGrp="1"/>
          </p:cNvSpPr>
          <p:nvPr>
            <p:ph type="body" sz="quarter" idx="13" hasCustomPrompt="1"/>
          </p:nvPr>
        </p:nvSpPr>
        <p:spPr>
          <a:xfrm>
            <a:off x="647863" y="4712626"/>
            <a:ext cx="4953600" cy="492443"/>
          </a:xfrm>
          <a:prstGeom prst="rect">
            <a:avLst/>
          </a:prstGeom>
        </p:spPr>
        <p:txBody>
          <a:bodyPr anchor="b">
            <a:spAutoFit/>
          </a:bodyPr>
          <a:lstStyle>
            <a:lvl1pPr marL="0" indent="0" algn="l">
              <a:lnSpc>
                <a:spcPct val="100000"/>
              </a:lnSpc>
              <a:buNone/>
              <a:defRPr sz="2600" b="1">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Insight highlight</a:t>
            </a:r>
            <a:endParaRPr lang="en-US"/>
          </a:p>
        </p:txBody>
      </p:sp>
      <p:sp>
        <p:nvSpPr>
          <p:cNvPr id="24" name="Text Placeholder 6">
            <a:extLst>
              <a:ext uri="{FF2B5EF4-FFF2-40B4-BE49-F238E27FC236}">
                <a16:creationId xmlns:a16="http://schemas.microsoft.com/office/drawing/2014/main" id="{F8C68E73-4694-4068-A989-F6E6EAB35B26}"/>
              </a:ext>
            </a:extLst>
          </p:cNvPr>
          <p:cNvSpPr>
            <a:spLocks noGrp="1"/>
          </p:cNvSpPr>
          <p:nvPr>
            <p:ph type="body" sz="quarter" idx="16" hasCustomPrompt="1"/>
          </p:nvPr>
        </p:nvSpPr>
        <p:spPr>
          <a:xfrm>
            <a:off x="647863" y="5287717"/>
            <a:ext cx="4953600" cy="338554"/>
          </a:xfrm>
          <a:prstGeom prst="rect">
            <a:avLst/>
          </a:prstGeom>
        </p:spPr>
        <p:txBody>
          <a:bodyPr anchor="t">
            <a:spAutoFit/>
          </a:bodyPr>
          <a:lstStyle>
            <a:lvl1pPr marL="0" indent="0" algn="l">
              <a:lnSpc>
                <a:spcPct val="100000"/>
              </a:lnSpc>
              <a:spcBef>
                <a:spcPts val="0"/>
              </a:spcBef>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Enter body text here</a:t>
            </a:r>
          </a:p>
        </p:txBody>
      </p:sp>
      <p:sp>
        <p:nvSpPr>
          <p:cNvPr id="25" name="Text Placeholder 6">
            <a:extLst>
              <a:ext uri="{FF2B5EF4-FFF2-40B4-BE49-F238E27FC236}">
                <a16:creationId xmlns:a16="http://schemas.microsoft.com/office/drawing/2014/main" id="{D97D5BBB-3C42-4532-BBD4-50DFB00BA9D0}"/>
              </a:ext>
            </a:extLst>
          </p:cNvPr>
          <p:cNvSpPr>
            <a:spLocks noGrp="1"/>
          </p:cNvSpPr>
          <p:nvPr>
            <p:ph type="body" sz="quarter" idx="17" hasCustomPrompt="1"/>
          </p:nvPr>
        </p:nvSpPr>
        <p:spPr>
          <a:xfrm>
            <a:off x="6407832" y="5287717"/>
            <a:ext cx="4953600" cy="338554"/>
          </a:xfrm>
          <a:prstGeom prst="rect">
            <a:avLst/>
          </a:prstGeom>
        </p:spPr>
        <p:txBody>
          <a:bodyPr anchor="t">
            <a:spAutoFit/>
          </a:bodyPr>
          <a:lstStyle>
            <a:lvl1pPr marL="0" indent="0" algn="l">
              <a:lnSpc>
                <a:spcPct val="100000"/>
              </a:lnSpc>
              <a:spcBef>
                <a:spcPts val="0"/>
              </a:spcBef>
              <a:buNone/>
              <a:defRPr sz="16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Enter body text here</a:t>
            </a:r>
          </a:p>
        </p:txBody>
      </p:sp>
    </p:spTree>
    <p:extLst>
      <p:ext uri="{BB962C8B-B14F-4D97-AF65-F5344CB8AC3E}">
        <p14:creationId xmlns:p14="http://schemas.microsoft.com/office/powerpoint/2010/main" val="3142080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ard horizontal layout">
    <p:bg>
      <p:bgPr>
        <a:solidFill>
          <a:schemeClr val="bg2">
            <a:alpha val="40000"/>
          </a:schemeClr>
        </a:solidFill>
        <a:effectLst/>
      </p:bgPr>
    </p:bg>
    <p:spTree>
      <p:nvGrpSpPr>
        <p:cNvPr id="1" name=""/>
        <p:cNvGrpSpPr/>
        <p:nvPr/>
      </p:nvGrpSpPr>
      <p:grpSpPr>
        <a:xfrm>
          <a:off x="0" y="0"/>
          <a:ext cx="0" cy="0"/>
          <a:chOff x="0" y="0"/>
          <a:chExt cx="0" cy="0"/>
        </a:xfrm>
      </p:grpSpPr>
      <p:cxnSp>
        <p:nvCxnSpPr>
          <p:cNvPr id="89" name="Straight Connector 88">
            <a:extLst>
              <a:ext uri="{FF2B5EF4-FFF2-40B4-BE49-F238E27FC236}">
                <a16:creationId xmlns:a16="http://schemas.microsoft.com/office/drawing/2014/main" id="{35D85233-F60E-624E-A783-92937421B2FD}"/>
              </a:ext>
            </a:extLst>
          </p:cNvPr>
          <p:cNvCxnSpPr>
            <a:cxnSpLocks/>
          </p:cNvCxnSpPr>
          <p:nvPr userDrawn="1"/>
        </p:nvCxnSpPr>
        <p:spPr>
          <a:xfrm flipH="1" flipV="1">
            <a:off x="2185646" y="1163199"/>
            <a:ext cx="8300" cy="47"/>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3AC1F3C0-0D2C-42BA-AE4B-0D8BAA8BAAA1}"/>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25" name="Text Placeholder 2">
            <a:extLst>
              <a:ext uri="{FF2B5EF4-FFF2-40B4-BE49-F238E27FC236}">
                <a16:creationId xmlns:a16="http://schemas.microsoft.com/office/drawing/2014/main" id="{DDCB3788-B640-4E0C-8D72-5AE250E17347}"/>
              </a:ext>
            </a:extLst>
          </p:cNvPr>
          <p:cNvSpPr>
            <a:spLocks noGrp="1"/>
          </p:cNvSpPr>
          <p:nvPr>
            <p:ph type="body" sz="quarter" idx="26" hasCustomPrompt="1"/>
          </p:nvPr>
        </p:nvSpPr>
        <p:spPr>
          <a:xfrm>
            <a:off x="712788" y="1494972"/>
            <a:ext cx="2700000" cy="1512000"/>
          </a:xfrm>
          <a:prstGeom prst="roundRect">
            <a:avLst>
              <a:gd name="adj" fmla="val 8828"/>
            </a:avLst>
          </a:prstGeom>
          <a:solidFill>
            <a:schemeClr val="bg1"/>
          </a:solidFill>
        </p:spPr>
        <p:txBody>
          <a:bodyPr lIns="144000" tIns="72000" rIns="108000" bIns="72000" anchor="ctr">
            <a:noAutofit/>
          </a:bodyPr>
          <a:lstStyle>
            <a:lvl1pPr marL="0" indent="0" algn="l">
              <a:lnSpc>
                <a:spcPct val="100000"/>
              </a:lnSpc>
              <a:buNone/>
              <a:defRPr sz="18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Head 1</a:t>
            </a:r>
            <a:endParaRPr lang="en-US"/>
          </a:p>
        </p:txBody>
      </p:sp>
      <p:sp>
        <p:nvSpPr>
          <p:cNvPr id="27" name="Text Placeholder 2">
            <a:extLst>
              <a:ext uri="{FF2B5EF4-FFF2-40B4-BE49-F238E27FC236}">
                <a16:creationId xmlns:a16="http://schemas.microsoft.com/office/drawing/2014/main" id="{103C16C2-B4D8-41F9-81B8-E71F2940694C}"/>
              </a:ext>
            </a:extLst>
          </p:cNvPr>
          <p:cNvSpPr>
            <a:spLocks noGrp="1"/>
          </p:cNvSpPr>
          <p:nvPr>
            <p:ph type="body" sz="quarter" idx="37" hasCustomPrompt="1"/>
          </p:nvPr>
        </p:nvSpPr>
        <p:spPr>
          <a:xfrm>
            <a:off x="712788" y="3095305"/>
            <a:ext cx="2700000" cy="1512000"/>
          </a:xfrm>
          <a:prstGeom prst="roundRect">
            <a:avLst>
              <a:gd name="adj" fmla="val 11067"/>
            </a:avLst>
          </a:prstGeom>
          <a:solidFill>
            <a:schemeClr val="bg1"/>
          </a:solidFill>
        </p:spPr>
        <p:txBody>
          <a:bodyPr lIns="144000" tIns="72000" rIns="108000" bIns="72000" anchor="ctr">
            <a:noAutofit/>
          </a:bodyPr>
          <a:lstStyle>
            <a:lvl1pPr marL="0" indent="0" algn="l">
              <a:lnSpc>
                <a:spcPct val="100000"/>
              </a:lnSpc>
              <a:buNone/>
              <a:defRPr sz="18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Head 2</a:t>
            </a:r>
            <a:endParaRPr lang="en-US"/>
          </a:p>
        </p:txBody>
      </p:sp>
      <p:sp>
        <p:nvSpPr>
          <p:cNvPr id="30" name="Text Placeholder 2">
            <a:extLst>
              <a:ext uri="{FF2B5EF4-FFF2-40B4-BE49-F238E27FC236}">
                <a16:creationId xmlns:a16="http://schemas.microsoft.com/office/drawing/2014/main" id="{AF91E91A-6668-489F-B084-A6DE167813D9}"/>
              </a:ext>
            </a:extLst>
          </p:cNvPr>
          <p:cNvSpPr>
            <a:spLocks noGrp="1"/>
          </p:cNvSpPr>
          <p:nvPr>
            <p:ph type="body" sz="quarter" idx="39" hasCustomPrompt="1"/>
          </p:nvPr>
        </p:nvSpPr>
        <p:spPr>
          <a:xfrm>
            <a:off x="712788" y="4695639"/>
            <a:ext cx="2700000" cy="1512000"/>
          </a:xfrm>
          <a:prstGeom prst="roundRect">
            <a:avLst>
              <a:gd name="adj" fmla="val 9947"/>
            </a:avLst>
          </a:prstGeom>
          <a:solidFill>
            <a:schemeClr val="bg1"/>
          </a:solidFill>
        </p:spPr>
        <p:txBody>
          <a:bodyPr lIns="144000" tIns="72000" rIns="108000" bIns="72000" anchor="ctr">
            <a:noAutofit/>
          </a:bodyPr>
          <a:lstStyle>
            <a:lvl1pPr marL="0" indent="0" algn="l">
              <a:lnSpc>
                <a:spcPct val="100000"/>
              </a:lnSpc>
              <a:buNone/>
              <a:defRPr sz="18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Head 3</a:t>
            </a:r>
            <a:endParaRPr lang="en-US"/>
          </a:p>
        </p:txBody>
      </p:sp>
      <p:sp>
        <p:nvSpPr>
          <p:cNvPr id="35" name="Text Placeholder 2">
            <a:extLst>
              <a:ext uri="{FF2B5EF4-FFF2-40B4-BE49-F238E27FC236}">
                <a16:creationId xmlns:a16="http://schemas.microsoft.com/office/drawing/2014/main" id="{8089179D-B2A0-4A15-A6DF-CF99DC9C5D99}"/>
              </a:ext>
            </a:extLst>
          </p:cNvPr>
          <p:cNvSpPr>
            <a:spLocks noGrp="1"/>
          </p:cNvSpPr>
          <p:nvPr>
            <p:ph type="body" sz="quarter" idx="41" hasCustomPrompt="1"/>
          </p:nvPr>
        </p:nvSpPr>
        <p:spPr>
          <a:xfrm>
            <a:off x="3534709" y="1494972"/>
            <a:ext cx="7912320" cy="1512000"/>
          </a:xfrm>
          <a:prstGeom prst="roundRect">
            <a:avLst>
              <a:gd name="adj" fmla="val 8828"/>
            </a:avLst>
          </a:prstGeom>
          <a:solidFill>
            <a:schemeClr val="bg1"/>
          </a:solidFill>
        </p:spPr>
        <p:txBody>
          <a:bodyPr lIns="144000" tIns="72000" rIns="108000" bIns="72000" anchor="ctr">
            <a:noAutofit/>
          </a:bodyPr>
          <a:lstStyle>
            <a:lvl1pPr marL="0" indent="0" algn="l">
              <a:lnSpc>
                <a:spcPct val="100000"/>
              </a:lnSpc>
              <a:buNone/>
              <a:defRPr sz="18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Text in maximum 3 lines</a:t>
            </a:r>
          </a:p>
        </p:txBody>
      </p:sp>
      <p:sp>
        <p:nvSpPr>
          <p:cNvPr id="36" name="Text Placeholder 2">
            <a:extLst>
              <a:ext uri="{FF2B5EF4-FFF2-40B4-BE49-F238E27FC236}">
                <a16:creationId xmlns:a16="http://schemas.microsoft.com/office/drawing/2014/main" id="{B7EAB319-3FDE-498E-AA33-CDBFDCDB7E66}"/>
              </a:ext>
            </a:extLst>
          </p:cNvPr>
          <p:cNvSpPr>
            <a:spLocks noGrp="1"/>
          </p:cNvSpPr>
          <p:nvPr>
            <p:ph type="body" sz="quarter" idx="42" hasCustomPrompt="1"/>
          </p:nvPr>
        </p:nvSpPr>
        <p:spPr>
          <a:xfrm>
            <a:off x="3534709" y="3095305"/>
            <a:ext cx="7912320" cy="1512000"/>
          </a:xfrm>
          <a:prstGeom prst="roundRect">
            <a:avLst>
              <a:gd name="adj" fmla="val 11067"/>
            </a:avLst>
          </a:prstGeom>
          <a:solidFill>
            <a:schemeClr val="bg1"/>
          </a:solidFill>
        </p:spPr>
        <p:txBody>
          <a:bodyPr lIns="144000" tIns="72000" rIns="108000" bIns="72000" anchor="ctr">
            <a:noAutofit/>
          </a:bodyPr>
          <a:lstStyle>
            <a:lvl1pPr marL="0" indent="0" algn="l">
              <a:lnSpc>
                <a:spcPct val="100000"/>
              </a:lnSpc>
              <a:buNone/>
              <a:defRPr sz="18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Text in maximum 3 lines</a:t>
            </a:r>
          </a:p>
        </p:txBody>
      </p:sp>
      <p:sp>
        <p:nvSpPr>
          <p:cNvPr id="37" name="Text Placeholder 2">
            <a:extLst>
              <a:ext uri="{FF2B5EF4-FFF2-40B4-BE49-F238E27FC236}">
                <a16:creationId xmlns:a16="http://schemas.microsoft.com/office/drawing/2014/main" id="{743B7E32-F244-4B56-AC4B-5E0E39764812}"/>
              </a:ext>
            </a:extLst>
          </p:cNvPr>
          <p:cNvSpPr>
            <a:spLocks noGrp="1"/>
          </p:cNvSpPr>
          <p:nvPr>
            <p:ph type="body" sz="quarter" idx="43" hasCustomPrompt="1"/>
          </p:nvPr>
        </p:nvSpPr>
        <p:spPr>
          <a:xfrm>
            <a:off x="3534709" y="4695639"/>
            <a:ext cx="7912320" cy="1512000"/>
          </a:xfrm>
          <a:prstGeom prst="roundRect">
            <a:avLst>
              <a:gd name="adj" fmla="val 9947"/>
            </a:avLst>
          </a:prstGeom>
          <a:solidFill>
            <a:schemeClr val="bg1"/>
          </a:solidFill>
        </p:spPr>
        <p:txBody>
          <a:bodyPr lIns="144000" tIns="72000" rIns="108000" bIns="72000" anchor="ctr">
            <a:noAutofit/>
          </a:bodyPr>
          <a:lstStyle>
            <a:lvl1pPr marL="0" indent="0" algn="l">
              <a:lnSpc>
                <a:spcPct val="100000"/>
              </a:lnSpc>
              <a:buNone/>
              <a:defRPr sz="18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Text in maximum 3 lines</a:t>
            </a:r>
          </a:p>
        </p:txBody>
      </p:sp>
    </p:spTree>
    <p:extLst>
      <p:ext uri="{BB962C8B-B14F-4D97-AF65-F5344CB8AC3E}">
        <p14:creationId xmlns:p14="http://schemas.microsoft.com/office/powerpoint/2010/main" val="18742969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ards">
    <p:bg>
      <p:bgPr>
        <a:solidFill>
          <a:schemeClr val="bg2">
            <a:alpha val="40000"/>
          </a:schemeClr>
        </a:solidFill>
        <a:effectLst/>
      </p:bgPr>
    </p:bg>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4F6E4A95-165C-5040-B76F-D5419E1A0D2A}"/>
              </a:ext>
            </a:extLst>
          </p:cNvPr>
          <p:cNvSpPr/>
          <p:nvPr userDrawn="1"/>
        </p:nvSpPr>
        <p:spPr>
          <a:xfrm>
            <a:off x="734045" y="1971675"/>
            <a:ext cx="5288310" cy="4175125"/>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4" name="Rounded Rectangle 23">
            <a:extLst>
              <a:ext uri="{FF2B5EF4-FFF2-40B4-BE49-F238E27FC236}">
                <a16:creationId xmlns:a16="http://schemas.microsoft.com/office/drawing/2014/main" id="{58A2D04A-6C44-4145-81D0-1AB218484459}"/>
              </a:ext>
            </a:extLst>
          </p:cNvPr>
          <p:cNvSpPr/>
          <p:nvPr userDrawn="1"/>
        </p:nvSpPr>
        <p:spPr>
          <a:xfrm>
            <a:off x="6157383" y="1971675"/>
            <a:ext cx="5288310" cy="4175125"/>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6" name="Text Placeholder 2">
            <a:extLst>
              <a:ext uri="{FF2B5EF4-FFF2-40B4-BE49-F238E27FC236}">
                <a16:creationId xmlns:a16="http://schemas.microsoft.com/office/drawing/2014/main" id="{72AFDBBF-EDC4-6148-9022-57EB4425C5F2}"/>
              </a:ext>
            </a:extLst>
          </p:cNvPr>
          <p:cNvSpPr>
            <a:spLocks noGrp="1"/>
          </p:cNvSpPr>
          <p:nvPr>
            <p:ph type="body" sz="quarter" idx="16" hasCustomPrompt="1"/>
          </p:nvPr>
        </p:nvSpPr>
        <p:spPr>
          <a:xfrm>
            <a:off x="6282150" y="2190626"/>
            <a:ext cx="5015515" cy="492443"/>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one line</a:t>
            </a:r>
            <a:endParaRPr lang="en-US"/>
          </a:p>
        </p:txBody>
      </p:sp>
      <p:sp>
        <p:nvSpPr>
          <p:cNvPr id="33" name="Text Placeholder 2">
            <a:extLst>
              <a:ext uri="{FF2B5EF4-FFF2-40B4-BE49-F238E27FC236}">
                <a16:creationId xmlns:a16="http://schemas.microsoft.com/office/drawing/2014/main" id="{7919FD0C-0977-AF4E-9118-7F4E0221975B}"/>
              </a:ext>
            </a:extLst>
          </p:cNvPr>
          <p:cNvSpPr>
            <a:spLocks noGrp="1"/>
          </p:cNvSpPr>
          <p:nvPr userDrawn="1">
            <p:ph type="body" sz="quarter" idx="14" hasCustomPrompt="1"/>
          </p:nvPr>
        </p:nvSpPr>
        <p:spPr>
          <a:xfrm>
            <a:off x="858812" y="2190626"/>
            <a:ext cx="5015515" cy="492443"/>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one line</a:t>
            </a:r>
            <a:endParaRPr lang="en-US"/>
          </a:p>
        </p:txBody>
      </p:sp>
      <p:sp>
        <p:nvSpPr>
          <p:cNvPr id="14" name="Text Placeholder 13">
            <a:extLst>
              <a:ext uri="{FF2B5EF4-FFF2-40B4-BE49-F238E27FC236}">
                <a16:creationId xmlns:a16="http://schemas.microsoft.com/office/drawing/2014/main" id="{F942D11D-43C3-FD4E-B872-AC26CECB3FFD}"/>
              </a:ext>
            </a:extLst>
          </p:cNvPr>
          <p:cNvSpPr>
            <a:spLocks noGrp="1"/>
          </p:cNvSpPr>
          <p:nvPr>
            <p:ph type="body" sz="quarter" idx="18" hasCustomPrompt="1"/>
          </p:nvPr>
        </p:nvSpPr>
        <p:spPr>
          <a:xfrm>
            <a:off x="858838" y="2819083"/>
            <a:ext cx="5014912" cy="1569660"/>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No bullet points to be added unless specified in a master template. This is dummy text. Please replace it. Please do not change the spacing given in this template. You can also add images/ or charts here.</a:t>
            </a:r>
            <a:endParaRPr lang="en-US"/>
          </a:p>
        </p:txBody>
      </p:sp>
      <p:sp>
        <p:nvSpPr>
          <p:cNvPr id="12" name="Title 1">
            <a:extLst>
              <a:ext uri="{FF2B5EF4-FFF2-40B4-BE49-F238E27FC236}">
                <a16:creationId xmlns:a16="http://schemas.microsoft.com/office/drawing/2014/main" id="{A4208F43-5ED5-4F0B-8C92-B60C9EBCE152}"/>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9" name="Text Placeholder 13">
            <a:extLst>
              <a:ext uri="{FF2B5EF4-FFF2-40B4-BE49-F238E27FC236}">
                <a16:creationId xmlns:a16="http://schemas.microsoft.com/office/drawing/2014/main" id="{D093CA32-3824-4AEC-BAA2-3AD477C44622}"/>
              </a:ext>
            </a:extLst>
          </p:cNvPr>
          <p:cNvSpPr>
            <a:spLocks noGrp="1"/>
          </p:cNvSpPr>
          <p:nvPr>
            <p:ph type="body" sz="quarter" idx="19" hasCustomPrompt="1"/>
          </p:nvPr>
        </p:nvSpPr>
        <p:spPr>
          <a:xfrm>
            <a:off x="6282150" y="2819083"/>
            <a:ext cx="5014912" cy="1569660"/>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No bullet points to be added unless specified in a master template. This is dummy text. Please replace it. Please do not change the spacing given in this template. You can also add images/ or charts here.</a:t>
            </a:r>
            <a:endParaRPr lang="en-US"/>
          </a:p>
        </p:txBody>
      </p:sp>
    </p:spTree>
    <p:extLst>
      <p:ext uri="{BB962C8B-B14F-4D97-AF65-F5344CB8AC3E}">
        <p14:creationId xmlns:p14="http://schemas.microsoft.com/office/powerpoint/2010/main" val="3394995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ards">
    <p:bg>
      <p:bgPr>
        <a:solidFill>
          <a:schemeClr val="bg2">
            <a:alpha val="40000"/>
          </a:schemeClr>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68C864F8-CC83-446D-8CD0-6FB8DDA66FB3}"/>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30" name="Rounded Rectangle 16">
            <a:extLst>
              <a:ext uri="{FF2B5EF4-FFF2-40B4-BE49-F238E27FC236}">
                <a16:creationId xmlns:a16="http://schemas.microsoft.com/office/drawing/2014/main" id="{26A9BF2E-939C-41BF-9350-64DA0A2C9415}"/>
              </a:ext>
            </a:extLst>
          </p:cNvPr>
          <p:cNvSpPr/>
          <p:nvPr userDrawn="1"/>
        </p:nvSpPr>
        <p:spPr>
          <a:xfrm>
            <a:off x="4394962" y="1971675"/>
            <a:ext cx="3410642" cy="4175125"/>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1" name="Text Placeholder 2">
            <a:extLst>
              <a:ext uri="{FF2B5EF4-FFF2-40B4-BE49-F238E27FC236}">
                <a16:creationId xmlns:a16="http://schemas.microsoft.com/office/drawing/2014/main" id="{DF130D2E-C413-438C-86A3-381F6D4B2F31}"/>
              </a:ext>
            </a:extLst>
          </p:cNvPr>
          <p:cNvSpPr>
            <a:spLocks noGrp="1"/>
          </p:cNvSpPr>
          <p:nvPr>
            <p:ph type="body" sz="quarter" idx="19" hasCustomPrompt="1"/>
          </p:nvPr>
        </p:nvSpPr>
        <p:spPr>
          <a:xfrm>
            <a:off x="4514882" y="2134110"/>
            <a:ext cx="3059882" cy="892552"/>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max two lines</a:t>
            </a:r>
            <a:endParaRPr lang="en-US"/>
          </a:p>
        </p:txBody>
      </p:sp>
      <p:sp>
        <p:nvSpPr>
          <p:cNvPr id="32" name="Text Placeholder 13">
            <a:extLst>
              <a:ext uri="{FF2B5EF4-FFF2-40B4-BE49-F238E27FC236}">
                <a16:creationId xmlns:a16="http://schemas.microsoft.com/office/drawing/2014/main" id="{0CAD4D6D-121A-48D2-B58C-3502E9124B74}"/>
              </a:ext>
            </a:extLst>
          </p:cNvPr>
          <p:cNvSpPr>
            <a:spLocks noGrp="1"/>
          </p:cNvSpPr>
          <p:nvPr>
            <p:ph type="body" sz="quarter" idx="20" hasCustomPrompt="1"/>
          </p:nvPr>
        </p:nvSpPr>
        <p:spPr>
          <a:xfrm>
            <a:off x="4514882" y="3100087"/>
            <a:ext cx="3059853" cy="2062103"/>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No bullet points to be added unless specified in a master template. This is dummy text. Please replace it. Please do not change the spacing given in this template.</a:t>
            </a:r>
            <a:endParaRPr lang="en-US"/>
          </a:p>
        </p:txBody>
      </p:sp>
      <p:sp>
        <p:nvSpPr>
          <p:cNvPr id="34" name="Rounded Rectangle 11">
            <a:extLst>
              <a:ext uri="{FF2B5EF4-FFF2-40B4-BE49-F238E27FC236}">
                <a16:creationId xmlns:a16="http://schemas.microsoft.com/office/drawing/2014/main" id="{AEB82AF5-8A2C-4A53-81D2-312F9A7972BC}"/>
              </a:ext>
            </a:extLst>
          </p:cNvPr>
          <p:cNvSpPr/>
          <p:nvPr userDrawn="1"/>
        </p:nvSpPr>
        <p:spPr>
          <a:xfrm>
            <a:off x="727075" y="1971675"/>
            <a:ext cx="3410642" cy="4175125"/>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5" name="Text Placeholder 2">
            <a:extLst>
              <a:ext uri="{FF2B5EF4-FFF2-40B4-BE49-F238E27FC236}">
                <a16:creationId xmlns:a16="http://schemas.microsoft.com/office/drawing/2014/main" id="{C4BF43E2-7B80-4FFF-91BE-9326EB09F6BC}"/>
              </a:ext>
            </a:extLst>
          </p:cNvPr>
          <p:cNvSpPr>
            <a:spLocks noGrp="1"/>
          </p:cNvSpPr>
          <p:nvPr>
            <p:ph type="body" sz="quarter" idx="14" hasCustomPrompt="1"/>
          </p:nvPr>
        </p:nvSpPr>
        <p:spPr>
          <a:xfrm>
            <a:off x="832005" y="2134110"/>
            <a:ext cx="3059882" cy="892552"/>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max two lines</a:t>
            </a:r>
            <a:endParaRPr lang="en-US"/>
          </a:p>
        </p:txBody>
      </p:sp>
      <p:sp>
        <p:nvSpPr>
          <p:cNvPr id="36" name="Text Placeholder 13">
            <a:extLst>
              <a:ext uri="{FF2B5EF4-FFF2-40B4-BE49-F238E27FC236}">
                <a16:creationId xmlns:a16="http://schemas.microsoft.com/office/drawing/2014/main" id="{8D3252AC-30AF-4915-9390-47EF6E7E526E}"/>
              </a:ext>
            </a:extLst>
          </p:cNvPr>
          <p:cNvSpPr>
            <a:spLocks noGrp="1"/>
          </p:cNvSpPr>
          <p:nvPr>
            <p:ph type="body" sz="quarter" idx="18" hasCustomPrompt="1"/>
          </p:nvPr>
        </p:nvSpPr>
        <p:spPr>
          <a:xfrm>
            <a:off x="832005" y="3100087"/>
            <a:ext cx="3059853" cy="2062103"/>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No bullet points to be added unless specified in a master template. This is dummy text. Please replace it. Please do not change the spacing given in this template.</a:t>
            </a:r>
            <a:endParaRPr lang="en-US"/>
          </a:p>
        </p:txBody>
      </p:sp>
      <p:sp>
        <p:nvSpPr>
          <p:cNvPr id="37" name="Rounded Rectangle 15">
            <a:extLst>
              <a:ext uri="{FF2B5EF4-FFF2-40B4-BE49-F238E27FC236}">
                <a16:creationId xmlns:a16="http://schemas.microsoft.com/office/drawing/2014/main" id="{4792AB79-EEE5-4FAC-B89D-5544B31C9B31}"/>
              </a:ext>
            </a:extLst>
          </p:cNvPr>
          <p:cNvSpPr/>
          <p:nvPr userDrawn="1"/>
        </p:nvSpPr>
        <p:spPr>
          <a:xfrm>
            <a:off x="8062850" y="1971675"/>
            <a:ext cx="3410642" cy="4175125"/>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8" name="Text Placeholder 2">
            <a:extLst>
              <a:ext uri="{FF2B5EF4-FFF2-40B4-BE49-F238E27FC236}">
                <a16:creationId xmlns:a16="http://schemas.microsoft.com/office/drawing/2014/main" id="{EA57752D-BEFB-4BBD-B333-56BAFD1F04C6}"/>
              </a:ext>
            </a:extLst>
          </p:cNvPr>
          <p:cNvSpPr>
            <a:spLocks noGrp="1"/>
          </p:cNvSpPr>
          <p:nvPr>
            <p:ph type="body" sz="quarter" idx="21" hasCustomPrompt="1"/>
          </p:nvPr>
        </p:nvSpPr>
        <p:spPr>
          <a:xfrm>
            <a:off x="8167780" y="2134110"/>
            <a:ext cx="3059882" cy="892552"/>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max two lines</a:t>
            </a:r>
            <a:endParaRPr lang="en-US"/>
          </a:p>
        </p:txBody>
      </p:sp>
      <p:sp>
        <p:nvSpPr>
          <p:cNvPr id="39" name="Text Placeholder 13">
            <a:extLst>
              <a:ext uri="{FF2B5EF4-FFF2-40B4-BE49-F238E27FC236}">
                <a16:creationId xmlns:a16="http://schemas.microsoft.com/office/drawing/2014/main" id="{F6E44EEB-A30C-4411-8788-3DD526977077}"/>
              </a:ext>
            </a:extLst>
          </p:cNvPr>
          <p:cNvSpPr>
            <a:spLocks noGrp="1"/>
          </p:cNvSpPr>
          <p:nvPr>
            <p:ph type="body" sz="quarter" idx="22" hasCustomPrompt="1"/>
          </p:nvPr>
        </p:nvSpPr>
        <p:spPr>
          <a:xfrm>
            <a:off x="8167780" y="3100087"/>
            <a:ext cx="3059853" cy="2062103"/>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No bullet points to be added unless specified in a master template. This is dummy text. Please replace it. Please do not change the spacing given in this template.</a:t>
            </a:r>
            <a:endParaRPr lang="en-US"/>
          </a:p>
        </p:txBody>
      </p:sp>
    </p:spTree>
    <p:extLst>
      <p:ext uri="{BB962C8B-B14F-4D97-AF65-F5344CB8AC3E}">
        <p14:creationId xmlns:p14="http://schemas.microsoft.com/office/powerpoint/2010/main" val="34467389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ards">
    <p:bg>
      <p:bgPr>
        <a:solidFill>
          <a:schemeClr val="bg2">
            <a:alpha val="40000"/>
          </a:schemeClr>
        </a:solidFill>
        <a:effectLst/>
      </p:bgPr>
    </p:bg>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E76C2E72-5089-B443-B7F9-E689DB0766B3}"/>
              </a:ext>
            </a:extLst>
          </p:cNvPr>
          <p:cNvSpPr/>
          <p:nvPr userDrawn="1"/>
        </p:nvSpPr>
        <p:spPr>
          <a:xfrm>
            <a:off x="712788" y="2038350"/>
            <a:ext cx="2614027" cy="4175125"/>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5" name="Rounded Rectangle 24">
            <a:extLst>
              <a:ext uri="{FF2B5EF4-FFF2-40B4-BE49-F238E27FC236}">
                <a16:creationId xmlns:a16="http://schemas.microsoft.com/office/drawing/2014/main" id="{E082C6D0-04B4-4C4A-B8F4-A2322184414F}"/>
              </a:ext>
            </a:extLst>
          </p:cNvPr>
          <p:cNvSpPr/>
          <p:nvPr userDrawn="1"/>
        </p:nvSpPr>
        <p:spPr>
          <a:xfrm>
            <a:off x="3430049" y="2038350"/>
            <a:ext cx="2614027" cy="4175125"/>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8" name="Rounded Rectangle 27">
            <a:extLst>
              <a:ext uri="{FF2B5EF4-FFF2-40B4-BE49-F238E27FC236}">
                <a16:creationId xmlns:a16="http://schemas.microsoft.com/office/drawing/2014/main" id="{9AFEE3B1-DBFF-9149-9A70-602B0BDC7C68}"/>
              </a:ext>
            </a:extLst>
          </p:cNvPr>
          <p:cNvSpPr/>
          <p:nvPr userDrawn="1"/>
        </p:nvSpPr>
        <p:spPr>
          <a:xfrm>
            <a:off x="6135327" y="2038350"/>
            <a:ext cx="2614027" cy="4175125"/>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1" name="Rounded Rectangle 30">
            <a:extLst>
              <a:ext uri="{FF2B5EF4-FFF2-40B4-BE49-F238E27FC236}">
                <a16:creationId xmlns:a16="http://schemas.microsoft.com/office/drawing/2014/main" id="{04654EF6-85F9-BD4A-83BB-9AFC9B2E95B9}"/>
              </a:ext>
            </a:extLst>
          </p:cNvPr>
          <p:cNvSpPr/>
          <p:nvPr userDrawn="1"/>
        </p:nvSpPr>
        <p:spPr>
          <a:xfrm>
            <a:off x="8846136" y="2038350"/>
            <a:ext cx="2614027" cy="4175125"/>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3" name="Text Placeholder 2">
            <a:extLst>
              <a:ext uri="{FF2B5EF4-FFF2-40B4-BE49-F238E27FC236}">
                <a16:creationId xmlns:a16="http://schemas.microsoft.com/office/drawing/2014/main" id="{7919FD0C-0977-AF4E-9118-7F4E0221975B}"/>
              </a:ext>
            </a:extLst>
          </p:cNvPr>
          <p:cNvSpPr>
            <a:spLocks noGrp="1"/>
          </p:cNvSpPr>
          <p:nvPr userDrawn="1">
            <p:ph type="body" sz="quarter" idx="14" hasCustomPrompt="1"/>
          </p:nvPr>
        </p:nvSpPr>
        <p:spPr>
          <a:xfrm>
            <a:off x="834941" y="2181061"/>
            <a:ext cx="2369721" cy="830997"/>
          </a:xfrm>
          <a:prstGeom prst="rect">
            <a:avLst/>
          </a:prstGeom>
        </p:spPr>
        <p:txBody>
          <a:bodyPr anchor="b">
            <a:spAutoFit/>
          </a:bodyPr>
          <a:lstStyle>
            <a:lvl1pPr marL="0" indent="0" algn="l">
              <a:lnSpc>
                <a:spcPct val="100000"/>
              </a:lnSpc>
              <a:buNone/>
              <a:defRPr sz="24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two lines</a:t>
            </a:r>
            <a:endParaRPr lang="en-US"/>
          </a:p>
        </p:txBody>
      </p:sp>
      <p:sp>
        <p:nvSpPr>
          <p:cNvPr id="14" name="Text Placeholder 13">
            <a:extLst>
              <a:ext uri="{FF2B5EF4-FFF2-40B4-BE49-F238E27FC236}">
                <a16:creationId xmlns:a16="http://schemas.microsoft.com/office/drawing/2014/main" id="{F942D11D-43C3-FD4E-B872-AC26CECB3FFD}"/>
              </a:ext>
            </a:extLst>
          </p:cNvPr>
          <p:cNvSpPr>
            <a:spLocks noGrp="1"/>
          </p:cNvSpPr>
          <p:nvPr>
            <p:ph type="body" sz="quarter" idx="18" hasCustomPrompt="1"/>
          </p:nvPr>
        </p:nvSpPr>
        <p:spPr>
          <a:xfrm>
            <a:off x="834956" y="3085483"/>
            <a:ext cx="2369690" cy="1323439"/>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19" name="Text Placeholder 2">
            <a:extLst>
              <a:ext uri="{FF2B5EF4-FFF2-40B4-BE49-F238E27FC236}">
                <a16:creationId xmlns:a16="http://schemas.microsoft.com/office/drawing/2014/main" id="{34A9FF0C-3BAE-2142-9B47-4AFF32473A3F}"/>
              </a:ext>
            </a:extLst>
          </p:cNvPr>
          <p:cNvSpPr>
            <a:spLocks noGrp="1"/>
          </p:cNvSpPr>
          <p:nvPr>
            <p:ph type="body" sz="quarter" idx="19" hasCustomPrompt="1"/>
          </p:nvPr>
        </p:nvSpPr>
        <p:spPr>
          <a:xfrm>
            <a:off x="3552202" y="2181061"/>
            <a:ext cx="2369721" cy="830997"/>
          </a:xfrm>
          <a:prstGeom prst="rect">
            <a:avLst/>
          </a:prstGeom>
        </p:spPr>
        <p:txBody>
          <a:bodyPr anchor="b">
            <a:spAutoFit/>
          </a:bodyPr>
          <a:lstStyle>
            <a:lvl1pPr marL="0" indent="0" algn="l">
              <a:lnSpc>
                <a:spcPct val="100000"/>
              </a:lnSpc>
              <a:buNone/>
              <a:defRPr sz="24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two lines</a:t>
            </a:r>
            <a:endParaRPr lang="en-US"/>
          </a:p>
        </p:txBody>
      </p:sp>
      <p:sp>
        <p:nvSpPr>
          <p:cNvPr id="20" name="Text Placeholder 13">
            <a:extLst>
              <a:ext uri="{FF2B5EF4-FFF2-40B4-BE49-F238E27FC236}">
                <a16:creationId xmlns:a16="http://schemas.microsoft.com/office/drawing/2014/main" id="{4526AB58-817C-DC46-9C5B-C6C8A4FF4056}"/>
              </a:ext>
            </a:extLst>
          </p:cNvPr>
          <p:cNvSpPr>
            <a:spLocks noGrp="1"/>
          </p:cNvSpPr>
          <p:nvPr>
            <p:ph type="body" sz="quarter" idx="20" hasCustomPrompt="1"/>
          </p:nvPr>
        </p:nvSpPr>
        <p:spPr>
          <a:xfrm>
            <a:off x="3552217" y="3085483"/>
            <a:ext cx="2369690" cy="1323439"/>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21" name="Text Placeholder 2">
            <a:extLst>
              <a:ext uri="{FF2B5EF4-FFF2-40B4-BE49-F238E27FC236}">
                <a16:creationId xmlns:a16="http://schemas.microsoft.com/office/drawing/2014/main" id="{0498259F-A942-8C44-B339-590E6B1B14D1}"/>
              </a:ext>
            </a:extLst>
          </p:cNvPr>
          <p:cNvSpPr>
            <a:spLocks noGrp="1"/>
          </p:cNvSpPr>
          <p:nvPr>
            <p:ph type="body" sz="quarter" idx="21" hasCustomPrompt="1"/>
          </p:nvPr>
        </p:nvSpPr>
        <p:spPr>
          <a:xfrm>
            <a:off x="6257480" y="2181061"/>
            <a:ext cx="2369721" cy="830997"/>
          </a:xfrm>
          <a:prstGeom prst="rect">
            <a:avLst/>
          </a:prstGeom>
        </p:spPr>
        <p:txBody>
          <a:bodyPr anchor="b">
            <a:spAutoFit/>
          </a:bodyPr>
          <a:lstStyle>
            <a:lvl1pPr marL="0" indent="0" algn="l">
              <a:lnSpc>
                <a:spcPct val="100000"/>
              </a:lnSpc>
              <a:buNone/>
              <a:defRPr sz="24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two lines</a:t>
            </a:r>
            <a:endParaRPr lang="en-US"/>
          </a:p>
        </p:txBody>
      </p:sp>
      <p:sp>
        <p:nvSpPr>
          <p:cNvPr id="22" name="Text Placeholder 13">
            <a:extLst>
              <a:ext uri="{FF2B5EF4-FFF2-40B4-BE49-F238E27FC236}">
                <a16:creationId xmlns:a16="http://schemas.microsoft.com/office/drawing/2014/main" id="{AA1F0924-098C-2C40-883B-43B65B44D7F0}"/>
              </a:ext>
            </a:extLst>
          </p:cNvPr>
          <p:cNvSpPr>
            <a:spLocks noGrp="1"/>
          </p:cNvSpPr>
          <p:nvPr>
            <p:ph type="body" sz="quarter" idx="22" hasCustomPrompt="1"/>
          </p:nvPr>
        </p:nvSpPr>
        <p:spPr>
          <a:xfrm>
            <a:off x="6257495" y="3085483"/>
            <a:ext cx="2369690" cy="1323439"/>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23" name="Text Placeholder 2">
            <a:extLst>
              <a:ext uri="{FF2B5EF4-FFF2-40B4-BE49-F238E27FC236}">
                <a16:creationId xmlns:a16="http://schemas.microsoft.com/office/drawing/2014/main" id="{DE577571-274C-A94F-AF4E-4A72174E3ABF}"/>
              </a:ext>
            </a:extLst>
          </p:cNvPr>
          <p:cNvSpPr>
            <a:spLocks noGrp="1"/>
          </p:cNvSpPr>
          <p:nvPr>
            <p:ph type="body" sz="quarter" idx="23" hasCustomPrompt="1"/>
          </p:nvPr>
        </p:nvSpPr>
        <p:spPr>
          <a:xfrm>
            <a:off x="8968289" y="2181061"/>
            <a:ext cx="2369721" cy="830997"/>
          </a:xfrm>
          <a:prstGeom prst="rect">
            <a:avLst/>
          </a:prstGeom>
        </p:spPr>
        <p:txBody>
          <a:bodyPr anchor="b">
            <a:spAutoFit/>
          </a:bodyPr>
          <a:lstStyle>
            <a:lvl1pPr marL="0" indent="0" algn="l">
              <a:lnSpc>
                <a:spcPct val="100000"/>
              </a:lnSpc>
              <a:buNone/>
              <a:defRPr sz="24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two lines</a:t>
            </a:r>
            <a:endParaRPr lang="en-US"/>
          </a:p>
        </p:txBody>
      </p:sp>
      <p:sp>
        <p:nvSpPr>
          <p:cNvPr id="24" name="Text Placeholder 13">
            <a:extLst>
              <a:ext uri="{FF2B5EF4-FFF2-40B4-BE49-F238E27FC236}">
                <a16:creationId xmlns:a16="http://schemas.microsoft.com/office/drawing/2014/main" id="{9B5B9A6F-E17B-984B-B995-324A217E33FE}"/>
              </a:ext>
            </a:extLst>
          </p:cNvPr>
          <p:cNvSpPr>
            <a:spLocks noGrp="1"/>
          </p:cNvSpPr>
          <p:nvPr>
            <p:ph type="body" sz="quarter" idx="24" hasCustomPrompt="1"/>
          </p:nvPr>
        </p:nvSpPr>
        <p:spPr>
          <a:xfrm>
            <a:off x="8968304" y="3085483"/>
            <a:ext cx="2369690" cy="1323439"/>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26" name="Title 1">
            <a:extLst>
              <a:ext uri="{FF2B5EF4-FFF2-40B4-BE49-F238E27FC236}">
                <a16:creationId xmlns:a16="http://schemas.microsoft.com/office/drawing/2014/main" id="{473198A7-04CB-4634-82ED-C7D465DF1C45}"/>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Tree>
    <p:extLst>
      <p:ext uri="{BB962C8B-B14F-4D97-AF65-F5344CB8AC3E}">
        <p14:creationId xmlns:p14="http://schemas.microsoft.com/office/powerpoint/2010/main" val="4059311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cards">
    <p:bg>
      <p:bgPr>
        <a:solidFill>
          <a:schemeClr val="bg2">
            <a:alpha val="40000"/>
          </a:schemeClr>
        </a:solidFill>
        <a:effectLst/>
      </p:bgPr>
    </p:bg>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39112710-93EC-4A43-A143-6D58C784FF93}"/>
              </a:ext>
            </a:extLst>
          </p:cNvPr>
          <p:cNvSpPr/>
          <p:nvPr userDrawn="1"/>
        </p:nvSpPr>
        <p:spPr>
          <a:xfrm>
            <a:off x="711200" y="2033587"/>
            <a:ext cx="2086896" cy="4179887"/>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latin typeface="+mn-lt"/>
            </a:endParaRPr>
          </a:p>
        </p:txBody>
      </p:sp>
      <p:sp>
        <p:nvSpPr>
          <p:cNvPr id="34" name="Rounded Rectangle 33">
            <a:extLst>
              <a:ext uri="{FF2B5EF4-FFF2-40B4-BE49-F238E27FC236}">
                <a16:creationId xmlns:a16="http://schemas.microsoft.com/office/drawing/2014/main" id="{96E6FCCD-FDE0-2141-961A-355E07354DD0}"/>
              </a:ext>
            </a:extLst>
          </p:cNvPr>
          <p:cNvSpPr/>
          <p:nvPr userDrawn="1"/>
        </p:nvSpPr>
        <p:spPr>
          <a:xfrm>
            <a:off x="2876717" y="2033587"/>
            <a:ext cx="2086896" cy="4179887"/>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latin typeface="+mn-lt"/>
            </a:endParaRPr>
          </a:p>
        </p:txBody>
      </p:sp>
      <p:sp>
        <p:nvSpPr>
          <p:cNvPr id="37" name="Rounded Rectangle 36">
            <a:extLst>
              <a:ext uri="{FF2B5EF4-FFF2-40B4-BE49-F238E27FC236}">
                <a16:creationId xmlns:a16="http://schemas.microsoft.com/office/drawing/2014/main" id="{7CA1BEC8-6A59-CF4A-A1DE-2992DA6DE8E6}"/>
              </a:ext>
            </a:extLst>
          </p:cNvPr>
          <p:cNvSpPr/>
          <p:nvPr userDrawn="1"/>
        </p:nvSpPr>
        <p:spPr>
          <a:xfrm>
            <a:off x="5042234" y="2033587"/>
            <a:ext cx="2086896" cy="4179887"/>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latin typeface="+mn-lt"/>
            </a:endParaRPr>
          </a:p>
        </p:txBody>
      </p:sp>
      <p:sp>
        <p:nvSpPr>
          <p:cNvPr id="40" name="Rounded Rectangle 39">
            <a:extLst>
              <a:ext uri="{FF2B5EF4-FFF2-40B4-BE49-F238E27FC236}">
                <a16:creationId xmlns:a16="http://schemas.microsoft.com/office/drawing/2014/main" id="{8E47931E-3171-5F4D-AF57-F522EBE78F9C}"/>
              </a:ext>
            </a:extLst>
          </p:cNvPr>
          <p:cNvSpPr/>
          <p:nvPr userDrawn="1"/>
        </p:nvSpPr>
        <p:spPr>
          <a:xfrm>
            <a:off x="7207751" y="2033587"/>
            <a:ext cx="2086896" cy="4179887"/>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latin typeface="+mn-lt"/>
            </a:endParaRPr>
          </a:p>
        </p:txBody>
      </p:sp>
      <p:sp>
        <p:nvSpPr>
          <p:cNvPr id="43" name="Rounded Rectangle 42">
            <a:extLst>
              <a:ext uri="{FF2B5EF4-FFF2-40B4-BE49-F238E27FC236}">
                <a16:creationId xmlns:a16="http://schemas.microsoft.com/office/drawing/2014/main" id="{3492EAE1-3C78-DE47-92C4-503042C68CC1}"/>
              </a:ext>
            </a:extLst>
          </p:cNvPr>
          <p:cNvSpPr/>
          <p:nvPr userDrawn="1"/>
        </p:nvSpPr>
        <p:spPr>
          <a:xfrm>
            <a:off x="9373267" y="2033587"/>
            <a:ext cx="2086896" cy="4179887"/>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latin typeface="+mn-lt"/>
            </a:endParaRPr>
          </a:p>
        </p:txBody>
      </p:sp>
      <p:sp>
        <p:nvSpPr>
          <p:cNvPr id="3" name="Text Placeholder 2">
            <a:extLst>
              <a:ext uri="{FF2B5EF4-FFF2-40B4-BE49-F238E27FC236}">
                <a16:creationId xmlns:a16="http://schemas.microsoft.com/office/drawing/2014/main" id="{E63FBF14-2DD0-B34C-99FB-55F2E67C17B0}"/>
              </a:ext>
            </a:extLst>
          </p:cNvPr>
          <p:cNvSpPr>
            <a:spLocks noGrp="1"/>
          </p:cNvSpPr>
          <p:nvPr userDrawn="1">
            <p:ph type="body" sz="quarter" idx="13" hasCustomPrompt="1"/>
          </p:nvPr>
        </p:nvSpPr>
        <p:spPr>
          <a:xfrm>
            <a:off x="818612" y="2760141"/>
            <a:ext cx="1872073" cy="584775"/>
          </a:xfrm>
          <a:prstGeom prst="rect">
            <a:avLst/>
          </a:prstGeom>
        </p:spPr>
        <p:txBody>
          <a:bodyPr anchor="t">
            <a:spAutoFit/>
          </a:bodyPr>
          <a:lstStyle>
            <a:lvl1pPr marL="0" indent="0" algn="l">
              <a:lnSpc>
                <a:spcPct val="100000"/>
              </a:lnSpc>
              <a:buNone/>
              <a:defRPr sz="160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Short description body copy text</a:t>
            </a:r>
            <a:endParaRPr lang="en-US"/>
          </a:p>
        </p:txBody>
      </p:sp>
      <p:sp>
        <p:nvSpPr>
          <p:cNvPr id="33" name="Text Placeholder 2">
            <a:extLst>
              <a:ext uri="{FF2B5EF4-FFF2-40B4-BE49-F238E27FC236}">
                <a16:creationId xmlns:a16="http://schemas.microsoft.com/office/drawing/2014/main" id="{7919FD0C-0977-AF4E-9118-7F4E0221975B}"/>
              </a:ext>
            </a:extLst>
          </p:cNvPr>
          <p:cNvSpPr>
            <a:spLocks noGrp="1"/>
          </p:cNvSpPr>
          <p:nvPr userDrawn="1">
            <p:ph type="body" sz="quarter" idx="14" hasCustomPrompt="1"/>
          </p:nvPr>
        </p:nvSpPr>
        <p:spPr>
          <a:xfrm>
            <a:off x="818612" y="2138509"/>
            <a:ext cx="1872073" cy="492443"/>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a:t>
            </a:r>
            <a:endParaRPr lang="en-US"/>
          </a:p>
        </p:txBody>
      </p:sp>
      <p:sp>
        <p:nvSpPr>
          <p:cNvPr id="24" name="Text Placeholder 2">
            <a:extLst>
              <a:ext uri="{FF2B5EF4-FFF2-40B4-BE49-F238E27FC236}">
                <a16:creationId xmlns:a16="http://schemas.microsoft.com/office/drawing/2014/main" id="{E995B304-7A90-8741-990F-A8C42EE76A1C}"/>
              </a:ext>
            </a:extLst>
          </p:cNvPr>
          <p:cNvSpPr>
            <a:spLocks noGrp="1"/>
          </p:cNvSpPr>
          <p:nvPr>
            <p:ph type="body" sz="quarter" idx="15" hasCustomPrompt="1"/>
          </p:nvPr>
        </p:nvSpPr>
        <p:spPr>
          <a:xfrm>
            <a:off x="2984129" y="2760141"/>
            <a:ext cx="1872073" cy="584775"/>
          </a:xfrm>
          <a:prstGeom prst="rect">
            <a:avLst/>
          </a:prstGeom>
        </p:spPr>
        <p:txBody>
          <a:bodyPr anchor="t">
            <a:spAutoFit/>
          </a:bodyPr>
          <a:lstStyle>
            <a:lvl1pPr marL="0" indent="0" algn="l">
              <a:lnSpc>
                <a:spcPct val="100000"/>
              </a:lnSpc>
              <a:buNone/>
              <a:defRPr sz="160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Short description body copy text</a:t>
            </a:r>
            <a:endParaRPr lang="en-US"/>
          </a:p>
        </p:txBody>
      </p:sp>
      <p:sp>
        <p:nvSpPr>
          <p:cNvPr id="25" name="Text Placeholder 2">
            <a:extLst>
              <a:ext uri="{FF2B5EF4-FFF2-40B4-BE49-F238E27FC236}">
                <a16:creationId xmlns:a16="http://schemas.microsoft.com/office/drawing/2014/main" id="{7531DAAE-FE72-714F-AA22-B72AD73548F2}"/>
              </a:ext>
            </a:extLst>
          </p:cNvPr>
          <p:cNvSpPr>
            <a:spLocks noGrp="1"/>
          </p:cNvSpPr>
          <p:nvPr>
            <p:ph type="body" sz="quarter" idx="16" hasCustomPrompt="1"/>
          </p:nvPr>
        </p:nvSpPr>
        <p:spPr>
          <a:xfrm>
            <a:off x="2984129" y="2138509"/>
            <a:ext cx="1872073" cy="492443"/>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a:t>
            </a:r>
            <a:endParaRPr lang="en-US"/>
          </a:p>
        </p:txBody>
      </p:sp>
      <p:sp>
        <p:nvSpPr>
          <p:cNvPr id="26" name="Text Placeholder 2">
            <a:extLst>
              <a:ext uri="{FF2B5EF4-FFF2-40B4-BE49-F238E27FC236}">
                <a16:creationId xmlns:a16="http://schemas.microsoft.com/office/drawing/2014/main" id="{72CB5D55-B826-C841-BAB8-4BE94A3E58AF}"/>
              </a:ext>
            </a:extLst>
          </p:cNvPr>
          <p:cNvSpPr>
            <a:spLocks noGrp="1"/>
          </p:cNvSpPr>
          <p:nvPr>
            <p:ph type="body" sz="quarter" idx="17" hasCustomPrompt="1"/>
          </p:nvPr>
        </p:nvSpPr>
        <p:spPr>
          <a:xfrm>
            <a:off x="5149646" y="2760141"/>
            <a:ext cx="1872073" cy="584775"/>
          </a:xfrm>
          <a:prstGeom prst="rect">
            <a:avLst/>
          </a:prstGeom>
        </p:spPr>
        <p:txBody>
          <a:bodyPr anchor="t">
            <a:spAutoFit/>
          </a:bodyPr>
          <a:lstStyle>
            <a:lvl1pPr marL="0" indent="0" algn="l">
              <a:lnSpc>
                <a:spcPct val="100000"/>
              </a:lnSpc>
              <a:buNone/>
              <a:defRPr sz="160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Short description body copy text</a:t>
            </a:r>
            <a:endParaRPr lang="en-US"/>
          </a:p>
        </p:txBody>
      </p:sp>
      <p:sp>
        <p:nvSpPr>
          <p:cNvPr id="27" name="Text Placeholder 2">
            <a:extLst>
              <a:ext uri="{FF2B5EF4-FFF2-40B4-BE49-F238E27FC236}">
                <a16:creationId xmlns:a16="http://schemas.microsoft.com/office/drawing/2014/main" id="{EB0E953D-2181-B14D-B81B-DE2760F52E45}"/>
              </a:ext>
            </a:extLst>
          </p:cNvPr>
          <p:cNvSpPr>
            <a:spLocks noGrp="1"/>
          </p:cNvSpPr>
          <p:nvPr>
            <p:ph type="body" sz="quarter" idx="18" hasCustomPrompt="1"/>
          </p:nvPr>
        </p:nvSpPr>
        <p:spPr>
          <a:xfrm>
            <a:off x="5149646" y="2138509"/>
            <a:ext cx="1872073" cy="492443"/>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a:t>
            </a:r>
            <a:endParaRPr lang="en-US"/>
          </a:p>
        </p:txBody>
      </p:sp>
      <p:sp>
        <p:nvSpPr>
          <p:cNvPr id="28" name="Text Placeholder 2">
            <a:extLst>
              <a:ext uri="{FF2B5EF4-FFF2-40B4-BE49-F238E27FC236}">
                <a16:creationId xmlns:a16="http://schemas.microsoft.com/office/drawing/2014/main" id="{78CD5C4A-1D40-4D41-979E-E0BF5D00A6C7}"/>
              </a:ext>
            </a:extLst>
          </p:cNvPr>
          <p:cNvSpPr>
            <a:spLocks noGrp="1"/>
          </p:cNvSpPr>
          <p:nvPr>
            <p:ph type="body" sz="quarter" idx="19" hasCustomPrompt="1"/>
          </p:nvPr>
        </p:nvSpPr>
        <p:spPr>
          <a:xfrm>
            <a:off x="7315163" y="2760141"/>
            <a:ext cx="1872073" cy="584775"/>
          </a:xfrm>
          <a:prstGeom prst="rect">
            <a:avLst/>
          </a:prstGeom>
        </p:spPr>
        <p:txBody>
          <a:bodyPr anchor="t">
            <a:spAutoFit/>
          </a:bodyPr>
          <a:lstStyle>
            <a:lvl1pPr marL="0" indent="0" algn="l">
              <a:lnSpc>
                <a:spcPct val="100000"/>
              </a:lnSpc>
              <a:buNone/>
              <a:defRPr sz="160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Short description body copy text</a:t>
            </a:r>
            <a:endParaRPr lang="en-US"/>
          </a:p>
        </p:txBody>
      </p:sp>
      <p:sp>
        <p:nvSpPr>
          <p:cNvPr id="29" name="Text Placeholder 2">
            <a:extLst>
              <a:ext uri="{FF2B5EF4-FFF2-40B4-BE49-F238E27FC236}">
                <a16:creationId xmlns:a16="http://schemas.microsoft.com/office/drawing/2014/main" id="{A07A4B7E-C23A-C848-AAEF-294D2D1AFBD8}"/>
              </a:ext>
            </a:extLst>
          </p:cNvPr>
          <p:cNvSpPr>
            <a:spLocks noGrp="1"/>
          </p:cNvSpPr>
          <p:nvPr>
            <p:ph type="body" sz="quarter" idx="20" hasCustomPrompt="1"/>
          </p:nvPr>
        </p:nvSpPr>
        <p:spPr>
          <a:xfrm>
            <a:off x="7315163" y="2138509"/>
            <a:ext cx="1872073" cy="492443"/>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a:t>
            </a:r>
            <a:endParaRPr lang="en-US"/>
          </a:p>
        </p:txBody>
      </p:sp>
      <p:sp>
        <p:nvSpPr>
          <p:cNvPr id="30" name="Text Placeholder 2">
            <a:extLst>
              <a:ext uri="{FF2B5EF4-FFF2-40B4-BE49-F238E27FC236}">
                <a16:creationId xmlns:a16="http://schemas.microsoft.com/office/drawing/2014/main" id="{E16C5C97-4A3F-6D45-820F-5ACFFA7EBA52}"/>
              </a:ext>
            </a:extLst>
          </p:cNvPr>
          <p:cNvSpPr>
            <a:spLocks noGrp="1"/>
          </p:cNvSpPr>
          <p:nvPr>
            <p:ph type="body" sz="quarter" idx="21" hasCustomPrompt="1"/>
          </p:nvPr>
        </p:nvSpPr>
        <p:spPr>
          <a:xfrm>
            <a:off x="9480679" y="2760141"/>
            <a:ext cx="1872073" cy="584775"/>
          </a:xfrm>
          <a:prstGeom prst="rect">
            <a:avLst/>
          </a:prstGeom>
        </p:spPr>
        <p:txBody>
          <a:bodyPr anchor="t">
            <a:spAutoFit/>
          </a:bodyPr>
          <a:lstStyle>
            <a:lvl1pPr marL="0" indent="0" algn="l">
              <a:lnSpc>
                <a:spcPct val="100000"/>
              </a:lnSpc>
              <a:buNone/>
              <a:defRPr sz="160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Short description body copy text</a:t>
            </a:r>
            <a:endParaRPr lang="en-US"/>
          </a:p>
        </p:txBody>
      </p:sp>
      <p:sp>
        <p:nvSpPr>
          <p:cNvPr id="31" name="Text Placeholder 2">
            <a:extLst>
              <a:ext uri="{FF2B5EF4-FFF2-40B4-BE49-F238E27FC236}">
                <a16:creationId xmlns:a16="http://schemas.microsoft.com/office/drawing/2014/main" id="{5AA87B6F-02A5-1544-A70B-698D2E5B0558}"/>
              </a:ext>
            </a:extLst>
          </p:cNvPr>
          <p:cNvSpPr>
            <a:spLocks noGrp="1"/>
          </p:cNvSpPr>
          <p:nvPr>
            <p:ph type="body" sz="quarter" idx="22" hasCustomPrompt="1"/>
          </p:nvPr>
        </p:nvSpPr>
        <p:spPr>
          <a:xfrm>
            <a:off x="9480679" y="2138509"/>
            <a:ext cx="1872073" cy="492443"/>
          </a:xfrm>
          <a:prstGeom prst="rect">
            <a:avLst/>
          </a:prstGeom>
        </p:spPr>
        <p:txBody>
          <a:bodyPr anchor="b">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a:t>
            </a:r>
            <a:endParaRPr lang="en-US"/>
          </a:p>
        </p:txBody>
      </p:sp>
      <p:sp>
        <p:nvSpPr>
          <p:cNvPr id="22" name="Title 1">
            <a:extLst>
              <a:ext uri="{FF2B5EF4-FFF2-40B4-BE49-F238E27FC236}">
                <a16:creationId xmlns:a16="http://schemas.microsoft.com/office/drawing/2014/main" id="{26778A26-3C32-4323-A61B-8DB36072A9D6}"/>
              </a:ext>
            </a:extLst>
          </p:cNvPr>
          <p:cNvSpPr>
            <a:spLocks noGrp="1"/>
          </p:cNvSpPr>
          <p:nvPr>
            <p:ph type="title"/>
          </p:nvPr>
        </p:nvSpPr>
        <p:spPr>
          <a:xfrm>
            <a:off x="605364" y="498665"/>
            <a:ext cx="10854797" cy="738664"/>
          </a:xfrm>
          <a:prstGeom prst="rect">
            <a:avLst/>
          </a:prstGeom>
        </p:spPr>
        <p:txBody>
          <a:bodyPr wrap="square" anchor="t">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Tree>
    <p:extLst>
      <p:ext uri="{BB962C8B-B14F-4D97-AF65-F5344CB8AC3E}">
        <p14:creationId xmlns:p14="http://schemas.microsoft.com/office/powerpoint/2010/main" val="1355773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cards">
    <p:bg>
      <p:bgPr>
        <a:solidFill>
          <a:schemeClr val="bg2">
            <a:alpha val="40000"/>
          </a:schemeClr>
        </a:solidFill>
        <a:effectLst/>
      </p:bgPr>
    </p:bg>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3F8D3419-B8FB-DD4F-AA34-154EA631B9DC}"/>
              </a:ext>
            </a:extLst>
          </p:cNvPr>
          <p:cNvSpPr/>
          <p:nvPr userDrawn="1"/>
        </p:nvSpPr>
        <p:spPr>
          <a:xfrm>
            <a:off x="4384674" y="1973769"/>
            <a:ext cx="3413125" cy="2064623"/>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7" name="Rounded Rectangle 26">
            <a:extLst>
              <a:ext uri="{FF2B5EF4-FFF2-40B4-BE49-F238E27FC236}">
                <a16:creationId xmlns:a16="http://schemas.microsoft.com/office/drawing/2014/main" id="{48526222-E811-6645-9D04-A0AF7431982A}"/>
              </a:ext>
            </a:extLst>
          </p:cNvPr>
          <p:cNvSpPr/>
          <p:nvPr userDrawn="1"/>
        </p:nvSpPr>
        <p:spPr>
          <a:xfrm>
            <a:off x="8051700" y="1973769"/>
            <a:ext cx="3413125" cy="2064623"/>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9" name="Rounded Rectangle 28">
            <a:extLst>
              <a:ext uri="{FF2B5EF4-FFF2-40B4-BE49-F238E27FC236}">
                <a16:creationId xmlns:a16="http://schemas.microsoft.com/office/drawing/2014/main" id="{8FFA1DFF-6593-E241-B48A-BD1E74935819}"/>
              </a:ext>
            </a:extLst>
          </p:cNvPr>
          <p:cNvSpPr/>
          <p:nvPr userDrawn="1"/>
        </p:nvSpPr>
        <p:spPr>
          <a:xfrm>
            <a:off x="727074" y="4170215"/>
            <a:ext cx="3413125" cy="2064623"/>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0" name="Text Placeholder 2">
            <a:extLst>
              <a:ext uri="{FF2B5EF4-FFF2-40B4-BE49-F238E27FC236}">
                <a16:creationId xmlns:a16="http://schemas.microsoft.com/office/drawing/2014/main" id="{BCC5A599-7A69-BF4C-A01A-3AF4515ACB37}"/>
              </a:ext>
            </a:extLst>
          </p:cNvPr>
          <p:cNvSpPr>
            <a:spLocks noGrp="1"/>
          </p:cNvSpPr>
          <p:nvPr>
            <p:ph type="body" sz="quarter" idx="23" hasCustomPrompt="1"/>
          </p:nvPr>
        </p:nvSpPr>
        <p:spPr>
          <a:xfrm>
            <a:off x="843742" y="4248873"/>
            <a:ext cx="3179788" cy="584775"/>
          </a:xfrm>
          <a:prstGeom prst="rect">
            <a:avLst/>
          </a:prstGeom>
        </p:spPr>
        <p:txBody>
          <a:bodyPr anchor="b">
            <a:spAutoFit/>
          </a:bodyPr>
          <a:lstStyle>
            <a:lvl1pPr marL="0" indent="0" algn="l">
              <a:lnSpc>
                <a:spcPct val="100000"/>
              </a:lnSpc>
              <a:buNone/>
              <a:defRPr sz="1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maximum two lines</a:t>
            </a:r>
            <a:endParaRPr lang="en-US"/>
          </a:p>
        </p:txBody>
      </p:sp>
      <p:sp>
        <p:nvSpPr>
          <p:cNvPr id="32" name="Text Placeholder 13">
            <a:extLst>
              <a:ext uri="{FF2B5EF4-FFF2-40B4-BE49-F238E27FC236}">
                <a16:creationId xmlns:a16="http://schemas.microsoft.com/office/drawing/2014/main" id="{428B7788-3E4F-824C-B16A-5B2E1595EF79}"/>
              </a:ext>
            </a:extLst>
          </p:cNvPr>
          <p:cNvSpPr>
            <a:spLocks noGrp="1"/>
          </p:cNvSpPr>
          <p:nvPr>
            <p:ph type="body" sz="quarter" idx="24" hasCustomPrompt="1"/>
          </p:nvPr>
        </p:nvSpPr>
        <p:spPr>
          <a:xfrm>
            <a:off x="858838" y="4824729"/>
            <a:ext cx="3179762" cy="1077218"/>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34" name="Rounded Rectangle 33">
            <a:extLst>
              <a:ext uri="{FF2B5EF4-FFF2-40B4-BE49-F238E27FC236}">
                <a16:creationId xmlns:a16="http://schemas.microsoft.com/office/drawing/2014/main" id="{09546C7B-1047-4B4D-A907-7B12EE3B41C5}"/>
              </a:ext>
            </a:extLst>
          </p:cNvPr>
          <p:cNvSpPr/>
          <p:nvPr userDrawn="1"/>
        </p:nvSpPr>
        <p:spPr>
          <a:xfrm>
            <a:off x="4384674" y="4170215"/>
            <a:ext cx="3413125" cy="2064623"/>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5" name="Text Placeholder 2">
            <a:extLst>
              <a:ext uri="{FF2B5EF4-FFF2-40B4-BE49-F238E27FC236}">
                <a16:creationId xmlns:a16="http://schemas.microsoft.com/office/drawing/2014/main" id="{F3DB1F31-41AD-AE49-847C-7A380E3AF4CF}"/>
              </a:ext>
            </a:extLst>
          </p:cNvPr>
          <p:cNvSpPr>
            <a:spLocks noGrp="1"/>
          </p:cNvSpPr>
          <p:nvPr>
            <p:ph type="body" sz="quarter" idx="25" hasCustomPrompt="1"/>
          </p:nvPr>
        </p:nvSpPr>
        <p:spPr>
          <a:xfrm>
            <a:off x="4501342" y="4248873"/>
            <a:ext cx="3179788" cy="584775"/>
          </a:xfrm>
          <a:prstGeom prst="rect">
            <a:avLst/>
          </a:prstGeom>
        </p:spPr>
        <p:txBody>
          <a:bodyPr anchor="b">
            <a:spAutoFit/>
          </a:bodyPr>
          <a:lstStyle>
            <a:lvl1pPr marL="0" indent="0" algn="l">
              <a:lnSpc>
                <a:spcPct val="100000"/>
              </a:lnSpc>
              <a:buNone/>
              <a:defRPr sz="1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maximum two lines</a:t>
            </a:r>
            <a:endParaRPr lang="en-US"/>
          </a:p>
        </p:txBody>
      </p:sp>
      <p:sp>
        <p:nvSpPr>
          <p:cNvPr id="36" name="Text Placeholder 13">
            <a:extLst>
              <a:ext uri="{FF2B5EF4-FFF2-40B4-BE49-F238E27FC236}">
                <a16:creationId xmlns:a16="http://schemas.microsoft.com/office/drawing/2014/main" id="{81164B21-23EB-EF40-900E-5BDADBE458CB}"/>
              </a:ext>
            </a:extLst>
          </p:cNvPr>
          <p:cNvSpPr>
            <a:spLocks noGrp="1"/>
          </p:cNvSpPr>
          <p:nvPr>
            <p:ph type="body" sz="quarter" idx="26" hasCustomPrompt="1"/>
          </p:nvPr>
        </p:nvSpPr>
        <p:spPr>
          <a:xfrm>
            <a:off x="4516438" y="4824729"/>
            <a:ext cx="3179762" cy="1077218"/>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37" name="Rounded Rectangle 36">
            <a:extLst>
              <a:ext uri="{FF2B5EF4-FFF2-40B4-BE49-F238E27FC236}">
                <a16:creationId xmlns:a16="http://schemas.microsoft.com/office/drawing/2014/main" id="{DA41FCA4-42DE-B84D-B9EA-F58C34C4EB6B}"/>
              </a:ext>
            </a:extLst>
          </p:cNvPr>
          <p:cNvSpPr/>
          <p:nvPr userDrawn="1"/>
        </p:nvSpPr>
        <p:spPr>
          <a:xfrm>
            <a:off x="8051700" y="4170215"/>
            <a:ext cx="3413125" cy="2064623"/>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8" name="Text Placeholder 2">
            <a:extLst>
              <a:ext uri="{FF2B5EF4-FFF2-40B4-BE49-F238E27FC236}">
                <a16:creationId xmlns:a16="http://schemas.microsoft.com/office/drawing/2014/main" id="{3E05BB9B-1C80-F64C-93F4-B72F86189BB6}"/>
              </a:ext>
            </a:extLst>
          </p:cNvPr>
          <p:cNvSpPr>
            <a:spLocks noGrp="1"/>
          </p:cNvSpPr>
          <p:nvPr>
            <p:ph type="body" sz="quarter" idx="27" hasCustomPrompt="1"/>
          </p:nvPr>
        </p:nvSpPr>
        <p:spPr>
          <a:xfrm>
            <a:off x="8168368" y="4248873"/>
            <a:ext cx="3179788" cy="584775"/>
          </a:xfrm>
          <a:prstGeom prst="rect">
            <a:avLst/>
          </a:prstGeom>
        </p:spPr>
        <p:txBody>
          <a:bodyPr anchor="b">
            <a:spAutoFit/>
          </a:bodyPr>
          <a:lstStyle>
            <a:lvl1pPr marL="0" indent="0" algn="l">
              <a:lnSpc>
                <a:spcPct val="100000"/>
              </a:lnSpc>
              <a:buNone/>
              <a:defRPr sz="1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maximum two lines</a:t>
            </a:r>
            <a:endParaRPr lang="en-US"/>
          </a:p>
        </p:txBody>
      </p:sp>
      <p:sp>
        <p:nvSpPr>
          <p:cNvPr id="39" name="Text Placeholder 13">
            <a:extLst>
              <a:ext uri="{FF2B5EF4-FFF2-40B4-BE49-F238E27FC236}">
                <a16:creationId xmlns:a16="http://schemas.microsoft.com/office/drawing/2014/main" id="{B0A1DFCD-C101-6C46-8B94-AF8628244711}"/>
              </a:ext>
            </a:extLst>
          </p:cNvPr>
          <p:cNvSpPr>
            <a:spLocks noGrp="1"/>
          </p:cNvSpPr>
          <p:nvPr>
            <p:ph type="body" sz="quarter" idx="28" hasCustomPrompt="1"/>
          </p:nvPr>
        </p:nvSpPr>
        <p:spPr>
          <a:xfrm>
            <a:off x="8183464" y="4824729"/>
            <a:ext cx="3179762" cy="1077218"/>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40" name="Rounded Rectangle 39">
            <a:extLst>
              <a:ext uri="{FF2B5EF4-FFF2-40B4-BE49-F238E27FC236}">
                <a16:creationId xmlns:a16="http://schemas.microsoft.com/office/drawing/2014/main" id="{084CA5E0-F916-F94A-A4F7-CA5867FFF468}"/>
              </a:ext>
            </a:extLst>
          </p:cNvPr>
          <p:cNvSpPr/>
          <p:nvPr userDrawn="1"/>
        </p:nvSpPr>
        <p:spPr>
          <a:xfrm>
            <a:off x="727074" y="1973769"/>
            <a:ext cx="3413125" cy="2064623"/>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41" name="Text Placeholder 2">
            <a:extLst>
              <a:ext uri="{FF2B5EF4-FFF2-40B4-BE49-F238E27FC236}">
                <a16:creationId xmlns:a16="http://schemas.microsoft.com/office/drawing/2014/main" id="{FB498EF0-EEC4-F146-845C-C2D72D9E8EA7}"/>
              </a:ext>
            </a:extLst>
          </p:cNvPr>
          <p:cNvSpPr>
            <a:spLocks noGrp="1"/>
          </p:cNvSpPr>
          <p:nvPr>
            <p:ph type="body" sz="quarter" idx="14" hasCustomPrompt="1"/>
          </p:nvPr>
        </p:nvSpPr>
        <p:spPr>
          <a:xfrm>
            <a:off x="843742" y="2052427"/>
            <a:ext cx="3179788" cy="584775"/>
          </a:xfrm>
          <a:prstGeom prst="rect">
            <a:avLst/>
          </a:prstGeom>
        </p:spPr>
        <p:txBody>
          <a:bodyPr anchor="b">
            <a:spAutoFit/>
          </a:bodyPr>
          <a:lstStyle>
            <a:lvl1pPr marL="0" indent="0" algn="l">
              <a:lnSpc>
                <a:spcPct val="100000"/>
              </a:lnSpc>
              <a:buNone/>
              <a:defRPr sz="1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maximum two lines</a:t>
            </a:r>
            <a:endParaRPr lang="en-US"/>
          </a:p>
        </p:txBody>
      </p:sp>
      <p:sp>
        <p:nvSpPr>
          <p:cNvPr id="42" name="Text Placeholder 13">
            <a:extLst>
              <a:ext uri="{FF2B5EF4-FFF2-40B4-BE49-F238E27FC236}">
                <a16:creationId xmlns:a16="http://schemas.microsoft.com/office/drawing/2014/main" id="{79A67EA1-6BCB-5A43-963F-E15F65923E78}"/>
              </a:ext>
            </a:extLst>
          </p:cNvPr>
          <p:cNvSpPr>
            <a:spLocks noGrp="1"/>
          </p:cNvSpPr>
          <p:nvPr>
            <p:ph type="body" sz="quarter" idx="18" hasCustomPrompt="1"/>
          </p:nvPr>
        </p:nvSpPr>
        <p:spPr>
          <a:xfrm>
            <a:off x="858838" y="2628283"/>
            <a:ext cx="3179762" cy="1077218"/>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43" name="Text Placeholder 2">
            <a:extLst>
              <a:ext uri="{FF2B5EF4-FFF2-40B4-BE49-F238E27FC236}">
                <a16:creationId xmlns:a16="http://schemas.microsoft.com/office/drawing/2014/main" id="{32980E6D-0D3C-3C44-B752-A28A21BED5A4}"/>
              </a:ext>
            </a:extLst>
          </p:cNvPr>
          <p:cNvSpPr>
            <a:spLocks noGrp="1"/>
          </p:cNvSpPr>
          <p:nvPr>
            <p:ph type="body" sz="quarter" idx="19" hasCustomPrompt="1"/>
          </p:nvPr>
        </p:nvSpPr>
        <p:spPr>
          <a:xfrm>
            <a:off x="4501342" y="2052427"/>
            <a:ext cx="3179788" cy="584775"/>
          </a:xfrm>
          <a:prstGeom prst="rect">
            <a:avLst/>
          </a:prstGeom>
        </p:spPr>
        <p:txBody>
          <a:bodyPr anchor="b">
            <a:spAutoFit/>
          </a:bodyPr>
          <a:lstStyle>
            <a:lvl1pPr marL="0" indent="0" algn="l">
              <a:lnSpc>
                <a:spcPct val="100000"/>
              </a:lnSpc>
              <a:buNone/>
              <a:defRPr sz="1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maximum two lines</a:t>
            </a:r>
            <a:endParaRPr lang="en-US"/>
          </a:p>
        </p:txBody>
      </p:sp>
      <p:sp>
        <p:nvSpPr>
          <p:cNvPr id="44" name="Text Placeholder 13">
            <a:extLst>
              <a:ext uri="{FF2B5EF4-FFF2-40B4-BE49-F238E27FC236}">
                <a16:creationId xmlns:a16="http://schemas.microsoft.com/office/drawing/2014/main" id="{02354588-70BC-224B-AE50-5093D92BA564}"/>
              </a:ext>
            </a:extLst>
          </p:cNvPr>
          <p:cNvSpPr>
            <a:spLocks noGrp="1"/>
          </p:cNvSpPr>
          <p:nvPr>
            <p:ph type="body" sz="quarter" idx="20" hasCustomPrompt="1"/>
          </p:nvPr>
        </p:nvSpPr>
        <p:spPr>
          <a:xfrm>
            <a:off x="4516438" y="2628283"/>
            <a:ext cx="3179762" cy="1077218"/>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45" name="Text Placeholder 2">
            <a:extLst>
              <a:ext uri="{FF2B5EF4-FFF2-40B4-BE49-F238E27FC236}">
                <a16:creationId xmlns:a16="http://schemas.microsoft.com/office/drawing/2014/main" id="{3CE21FEB-540A-DE43-8666-63B85B077C1B}"/>
              </a:ext>
            </a:extLst>
          </p:cNvPr>
          <p:cNvSpPr>
            <a:spLocks noGrp="1"/>
          </p:cNvSpPr>
          <p:nvPr>
            <p:ph type="body" sz="quarter" idx="21" hasCustomPrompt="1"/>
          </p:nvPr>
        </p:nvSpPr>
        <p:spPr>
          <a:xfrm>
            <a:off x="8168368" y="2052427"/>
            <a:ext cx="3179788" cy="584775"/>
          </a:xfrm>
          <a:prstGeom prst="rect">
            <a:avLst/>
          </a:prstGeom>
        </p:spPr>
        <p:txBody>
          <a:bodyPr anchor="b">
            <a:spAutoFit/>
          </a:bodyPr>
          <a:lstStyle>
            <a:lvl1pPr marL="0" indent="0" algn="l">
              <a:lnSpc>
                <a:spcPct val="100000"/>
              </a:lnSpc>
              <a:buNone/>
              <a:defRPr sz="1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in maximum two lines</a:t>
            </a:r>
            <a:endParaRPr lang="en-US"/>
          </a:p>
        </p:txBody>
      </p:sp>
      <p:sp>
        <p:nvSpPr>
          <p:cNvPr id="46" name="Text Placeholder 13">
            <a:extLst>
              <a:ext uri="{FF2B5EF4-FFF2-40B4-BE49-F238E27FC236}">
                <a16:creationId xmlns:a16="http://schemas.microsoft.com/office/drawing/2014/main" id="{9FB74C92-5EA4-B843-A476-AC4B9F95E9BD}"/>
              </a:ext>
            </a:extLst>
          </p:cNvPr>
          <p:cNvSpPr>
            <a:spLocks noGrp="1"/>
          </p:cNvSpPr>
          <p:nvPr>
            <p:ph type="body" sz="quarter" idx="22" hasCustomPrompt="1"/>
          </p:nvPr>
        </p:nvSpPr>
        <p:spPr>
          <a:xfrm>
            <a:off x="8183464" y="2628283"/>
            <a:ext cx="3179762" cy="1077218"/>
          </a:xfrm>
          <a:prstGeom prst="rect">
            <a:avLst/>
          </a:prstGeom>
        </p:spPr>
        <p:txBody>
          <a:bodyPr>
            <a:spAutoFit/>
          </a:bodyPr>
          <a:lstStyle>
            <a:lvl1pPr marL="0" indent="0">
              <a:lnSpc>
                <a:spcPct val="100000"/>
              </a:lnSpc>
              <a:buNone/>
              <a:defRPr sz="16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24" name="Title 1">
            <a:extLst>
              <a:ext uri="{FF2B5EF4-FFF2-40B4-BE49-F238E27FC236}">
                <a16:creationId xmlns:a16="http://schemas.microsoft.com/office/drawing/2014/main" id="{91963E8D-2FF2-4001-9B8D-7FE754685AF9}"/>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Tree>
    <p:extLst>
      <p:ext uri="{BB962C8B-B14F-4D97-AF65-F5344CB8AC3E}">
        <p14:creationId xmlns:p14="http://schemas.microsoft.com/office/powerpoint/2010/main" val="16800364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oduct Logo + Subtitle + Image  ">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A722C6E-8091-D148-A118-AB6B363FD483}"/>
              </a:ext>
            </a:extLst>
          </p:cNvPr>
          <p:cNvSpPr>
            <a:spLocks noGrp="1"/>
          </p:cNvSpPr>
          <p:nvPr>
            <p:ph idx="1" hasCustomPrompt="1"/>
          </p:nvPr>
        </p:nvSpPr>
        <p:spPr>
          <a:xfrm>
            <a:off x="5375275" y="644525"/>
            <a:ext cx="6096000" cy="5568950"/>
          </a:xfrm>
          <a:prstGeom prst="rect">
            <a:avLst/>
          </a:prstGeom>
        </p:spPr>
        <p:txBody>
          <a:bodyPr/>
          <a:lstStyle>
            <a:lvl1pPr marL="0" indent="0">
              <a:lnSpc>
                <a:spcPct val="100000"/>
              </a:lnSpc>
              <a:buNone/>
              <a:defRPr sz="1600">
                <a:solidFill>
                  <a:srgbClr val="6B6B6B"/>
                </a:solidFill>
                <a:latin typeface="+mn-lt"/>
              </a:defRPr>
            </a:lvl1pPr>
          </a:lstStyle>
          <a:p>
            <a:r>
              <a:rPr lang="en-US"/>
              <a:t>INSERT IMAGES/CHART/MEDIA/GRAPHIC</a:t>
            </a:r>
          </a:p>
        </p:txBody>
      </p:sp>
      <p:sp>
        <p:nvSpPr>
          <p:cNvPr id="4" name="Text Placeholder 3">
            <a:extLst>
              <a:ext uri="{FF2B5EF4-FFF2-40B4-BE49-F238E27FC236}">
                <a16:creationId xmlns:a16="http://schemas.microsoft.com/office/drawing/2014/main" id="{2B123F89-7EFA-469E-85C4-C2C4535BDDE0}"/>
              </a:ext>
            </a:extLst>
          </p:cNvPr>
          <p:cNvSpPr>
            <a:spLocks noGrp="1"/>
          </p:cNvSpPr>
          <p:nvPr>
            <p:ph type="body" sz="quarter" idx="14" hasCustomPrompt="1"/>
          </p:nvPr>
        </p:nvSpPr>
        <p:spPr>
          <a:xfrm>
            <a:off x="621772" y="1971675"/>
            <a:ext cx="3926416" cy="1692771"/>
          </a:xfrm>
          <a:prstGeom prst="rect">
            <a:avLst/>
          </a:prstGeom>
        </p:spPr>
        <p:txBody>
          <a:bodyPr>
            <a:spAutoFit/>
          </a:bodyPr>
          <a:lstStyle>
            <a:lvl1pPr marL="0" indent="0" algn="l">
              <a:lnSpc>
                <a:spcPct val="100000"/>
              </a:lnSpc>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a:t>Short Sub Title that describes the image and fits in maximum four lines</a:t>
            </a:r>
            <a:endParaRPr lang="en-IN"/>
          </a:p>
        </p:txBody>
      </p:sp>
      <p:sp>
        <p:nvSpPr>
          <p:cNvPr id="5" name="Text Placeholder 7">
            <a:extLst>
              <a:ext uri="{FF2B5EF4-FFF2-40B4-BE49-F238E27FC236}">
                <a16:creationId xmlns:a16="http://schemas.microsoft.com/office/drawing/2014/main" id="{403ABB45-0CC5-4414-B609-0F6CDC509A38}"/>
              </a:ext>
            </a:extLst>
          </p:cNvPr>
          <p:cNvSpPr>
            <a:spLocks noGrp="1"/>
          </p:cNvSpPr>
          <p:nvPr>
            <p:ph type="body" sz="quarter" idx="11" hasCustomPrompt="1"/>
          </p:nvPr>
        </p:nvSpPr>
        <p:spPr>
          <a:xfrm>
            <a:off x="621772" y="644524"/>
            <a:ext cx="3035828" cy="646331"/>
          </a:xfrm>
          <a:prstGeom prst="rect">
            <a:avLst/>
          </a:prstGeom>
        </p:spPr>
        <p:txBody>
          <a:bodyPr wrap="square" anchor="b">
            <a:spAutoFit/>
          </a:bodyPr>
          <a:lstStyle>
            <a:lvl1pPr marL="0" indent="0">
              <a:lnSpc>
                <a:spcPct val="100000"/>
              </a:lnSpc>
              <a:spcBef>
                <a:spcPts val="0"/>
              </a:spcBef>
              <a:buNone/>
              <a:defRPr sz="1800">
                <a:solidFill>
                  <a:schemeClr val="bg1">
                    <a:lumMod val="65000"/>
                  </a:schemeClr>
                </a:solidFill>
              </a:defRPr>
            </a:lvl1pPr>
            <a:lvl5pPr marL="1828800" indent="0">
              <a:buNone/>
              <a:defRPr sz="1100"/>
            </a:lvl5pPr>
          </a:lstStyle>
          <a:p>
            <a:pPr lvl="0"/>
            <a:r>
              <a:rPr lang="en-US"/>
              <a:t>Space to add respective</a:t>
            </a:r>
            <a:br>
              <a:rPr lang="en-US"/>
            </a:br>
            <a:r>
              <a:rPr lang="en-US"/>
              <a:t>Product logo, e.g., Cuddle</a:t>
            </a:r>
          </a:p>
        </p:txBody>
      </p:sp>
    </p:spTree>
    <p:extLst>
      <p:ext uri="{BB962C8B-B14F-4D97-AF65-F5344CB8AC3E}">
        <p14:creationId xmlns:p14="http://schemas.microsoft.com/office/powerpoint/2010/main" val="246186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5B20-5E70-7F60-2E06-689A6A6488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F289C4-1204-D085-06FE-DEC2841C45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9CD352-B82C-3DB8-A45F-A68656FDE6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908F620-B6F9-A16F-D394-A6AFDC9C3BFF}"/>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6" name="Footer Placeholder 5">
            <a:extLst>
              <a:ext uri="{FF2B5EF4-FFF2-40B4-BE49-F238E27FC236}">
                <a16:creationId xmlns:a16="http://schemas.microsoft.com/office/drawing/2014/main" id="{33B7B448-0562-1AF6-36A6-53CA8ECAD6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985C72-B07E-6586-D09A-7AD884B0E400}"/>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22806632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duct Logo +Subtitle + Visual">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A722C6E-8091-D148-A118-AB6B363FD483}"/>
              </a:ext>
            </a:extLst>
          </p:cNvPr>
          <p:cNvSpPr>
            <a:spLocks noGrp="1"/>
          </p:cNvSpPr>
          <p:nvPr>
            <p:ph idx="1" hasCustomPrompt="1"/>
          </p:nvPr>
        </p:nvSpPr>
        <p:spPr>
          <a:xfrm>
            <a:off x="3035300" y="1971675"/>
            <a:ext cx="8435975" cy="4241800"/>
          </a:xfrm>
          <a:prstGeom prst="rect">
            <a:avLst/>
          </a:prstGeom>
        </p:spPr>
        <p:txBody>
          <a:bodyPr/>
          <a:lstStyle>
            <a:lvl1pPr marL="0" indent="0">
              <a:lnSpc>
                <a:spcPct val="100000"/>
              </a:lnSpc>
              <a:buNone/>
              <a:defRPr sz="1600">
                <a:solidFill>
                  <a:srgbClr val="6B6B6B"/>
                </a:solidFill>
                <a:latin typeface="+mn-lt"/>
              </a:defRPr>
            </a:lvl1pPr>
          </a:lstStyle>
          <a:p>
            <a:r>
              <a:rPr lang="en-US"/>
              <a:t>INSERT IMAGES/CHART/MEDIA/GRAPHIC</a:t>
            </a:r>
          </a:p>
        </p:txBody>
      </p:sp>
      <p:sp>
        <p:nvSpPr>
          <p:cNvPr id="8" name="Text Placeholder 7">
            <a:extLst>
              <a:ext uri="{FF2B5EF4-FFF2-40B4-BE49-F238E27FC236}">
                <a16:creationId xmlns:a16="http://schemas.microsoft.com/office/drawing/2014/main" id="{974E908D-F0C8-43B8-88EE-AF9BBE439300}"/>
              </a:ext>
            </a:extLst>
          </p:cNvPr>
          <p:cNvSpPr>
            <a:spLocks noGrp="1"/>
          </p:cNvSpPr>
          <p:nvPr>
            <p:ph type="body" sz="quarter" idx="11" hasCustomPrompt="1"/>
          </p:nvPr>
        </p:nvSpPr>
        <p:spPr>
          <a:xfrm>
            <a:off x="621772" y="644524"/>
            <a:ext cx="3035828" cy="646331"/>
          </a:xfrm>
          <a:prstGeom prst="rect">
            <a:avLst/>
          </a:prstGeom>
        </p:spPr>
        <p:txBody>
          <a:bodyPr wrap="square" anchor="b">
            <a:spAutoFit/>
          </a:bodyPr>
          <a:lstStyle>
            <a:lvl1pPr marL="0" indent="0">
              <a:lnSpc>
                <a:spcPct val="100000"/>
              </a:lnSpc>
              <a:spcBef>
                <a:spcPts val="0"/>
              </a:spcBef>
              <a:buNone/>
              <a:defRPr sz="1800">
                <a:solidFill>
                  <a:schemeClr val="bg1">
                    <a:lumMod val="65000"/>
                  </a:schemeClr>
                </a:solidFill>
              </a:defRPr>
            </a:lvl1pPr>
            <a:lvl5pPr marL="1828800" indent="0">
              <a:buNone/>
              <a:defRPr sz="1100"/>
            </a:lvl5pPr>
          </a:lstStyle>
          <a:p>
            <a:pPr lvl="0"/>
            <a:r>
              <a:rPr lang="en-US"/>
              <a:t>Space to add respective</a:t>
            </a:r>
            <a:br>
              <a:rPr lang="en-US"/>
            </a:br>
            <a:r>
              <a:rPr lang="en-US"/>
              <a:t>Product logo, e.g., Cuddle</a:t>
            </a:r>
          </a:p>
        </p:txBody>
      </p:sp>
      <p:sp>
        <p:nvSpPr>
          <p:cNvPr id="5" name="Text Placeholder 3">
            <a:extLst>
              <a:ext uri="{FF2B5EF4-FFF2-40B4-BE49-F238E27FC236}">
                <a16:creationId xmlns:a16="http://schemas.microsoft.com/office/drawing/2014/main" id="{325C07C5-6398-42F9-BB80-665B2901EE3A}"/>
              </a:ext>
            </a:extLst>
          </p:cNvPr>
          <p:cNvSpPr>
            <a:spLocks noGrp="1"/>
          </p:cNvSpPr>
          <p:nvPr>
            <p:ph type="body" sz="quarter" idx="14" hasCustomPrompt="1"/>
          </p:nvPr>
        </p:nvSpPr>
        <p:spPr>
          <a:xfrm>
            <a:off x="621772" y="1971675"/>
            <a:ext cx="2273828" cy="1292662"/>
          </a:xfrm>
          <a:prstGeom prst="rect">
            <a:avLst/>
          </a:prstGeom>
        </p:spPr>
        <p:txBody>
          <a:bodyPr wrap="square">
            <a:spAutoFit/>
          </a:bodyPr>
          <a:lstStyle>
            <a:lvl1pPr marL="0" indent="0" algn="l">
              <a:lnSpc>
                <a:spcPct val="100000"/>
              </a:lnSpc>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a:t>Sub Title that describes the image</a:t>
            </a:r>
            <a:endParaRPr lang="en-IN"/>
          </a:p>
        </p:txBody>
      </p:sp>
    </p:spTree>
    <p:extLst>
      <p:ext uri="{BB962C8B-B14F-4D97-AF65-F5344CB8AC3E}">
        <p14:creationId xmlns:p14="http://schemas.microsoft.com/office/powerpoint/2010/main" val="30959448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duct Logo + Image + Subtitle">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A722C6E-8091-D148-A118-AB6B363FD483}"/>
              </a:ext>
            </a:extLst>
          </p:cNvPr>
          <p:cNvSpPr>
            <a:spLocks noGrp="1"/>
          </p:cNvSpPr>
          <p:nvPr>
            <p:ph idx="1" hasCustomPrompt="1"/>
          </p:nvPr>
        </p:nvSpPr>
        <p:spPr>
          <a:xfrm>
            <a:off x="711200" y="2229957"/>
            <a:ext cx="10760075" cy="3983518"/>
          </a:xfrm>
          <a:prstGeom prst="rect">
            <a:avLst/>
          </a:prstGeom>
        </p:spPr>
        <p:txBody>
          <a:bodyPr/>
          <a:lstStyle>
            <a:lvl1pPr marL="0" indent="0">
              <a:lnSpc>
                <a:spcPct val="100000"/>
              </a:lnSpc>
              <a:buNone/>
              <a:defRPr sz="1600">
                <a:solidFill>
                  <a:srgbClr val="6B6B6B"/>
                </a:solidFill>
                <a:latin typeface="+mn-lt"/>
              </a:defRPr>
            </a:lvl1pPr>
          </a:lstStyle>
          <a:p>
            <a:r>
              <a:rPr lang="en-US"/>
              <a:t>INSERT IMAGES/CHART/MEDIA/GRAPHIC</a:t>
            </a:r>
          </a:p>
        </p:txBody>
      </p:sp>
      <p:sp>
        <p:nvSpPr>
          <p:cNvPr id="11" name="Title 1">
            <a:extLst>
              <a:ext uri="{FF2B5EF4-FFF2-40B4-BE49-F238E27FC236}">
                <a16:creationId xmlns:a16="http://schemas.microsoft.com/office/drawing/2014/main" id="{E10CC725-6E89-4083-B26D-E98DE4D4B5F8}"/>
              </a:ext>
            </a:extLst>
          </p:cNvPr>
          <p:cNvSpPr>
            <a:spLocks noGrp="1"/>
          </p:cNvSpPr>
          <p:nvPr>
            <p:ph type="title" hasCustomPrompt="1"/>
          </p:nvPr>
        </p:nvSpPr>
        <p:spPr>
          <a:xfrm>
            <a:off x="621773" y="1619428"/>
            <a:ext cx="10849502" cy="492443"/>
          </a:xfrm>
          <a:prstGeom prst="rect">
            <a:avLst/>
          </a:prstGeom>
        </p:spPr>
        <p:txBody>
          <a:bodyPr wrap="square">
            <a:spAutoFit/>
          </a:bodyPr>
          <a:lstStyle>
            <a:lvl1pPr>
              <a:defRPr lang="en-IN" sz="2600" b="0" i="0" dirty="0">
                <a:latin typeface="+mn-lt"/>
                <a:ea typeface="+mn-ea"/>
                <a:cs typeface="+mn-cs"/>
              </a:defRPr>
            </a:lvl1pPr>
          </a:lstStyle>
          <a:p>
            <a:pPr marL="0" lvl="0" indent="0">
              <a:lnSpc>
                <a:spcPct val="100000"/>
              </a:lnSpc>
              <a:spcBef>
                <a:spcPts val="1000"/>
              </a:spcBef>
              <a:buFont typeface="Arial" panose="020B0604020202020204" pitchFamily="34" charset="0"/>
            </a:pPr>
            <a:r>
              <a:rPr lang="en-US"/>
              <a:t>Sub Title that describes the image.</a:t>
            </a:r>
          </a:p>
        </p:txBody>
      </p:sp>
      <p:sp>
        <p:nvSpPr>
          <p:cNvPr id="8" name="Text Placeholder 7">
            <a:extLst>
              <a:ext uri="{FF2B5EF4-FFF2-40B4-BE49-F238E27FC236}">
                <a16:creationId xmlns:a16="http://schemas.microsoft.com/office/drawing/2014/main" id="{34DD6C36-E4DD-4B7E-9561-6D5EC33E1BA7}"/>
              </a:ext>
            </a:extLst>
          </p:cNvPr>
          <p:cNvSpPr>
            <a:spLocks noGrp="1"/>
          </p:cNvSpPr>
          <p:nvPr>
            <p:ph type="body" sz="quarter" idx="11" hasCustomPrompt="1"/>
          </p:nvPr>
        </p:nvSpPr>
        <p:spPr>
          <a:xfrm>
            <a:off x="621772" y="644524"/>
            <a:ext cx="3035828" cy="646331"/>
          </a:xfrm>
          <a:prstGeom prst="rect">
            <a:avLst/>
          </a:prstGeom>
        </p:spPr>
        <p:txBody>
          <a:bodyPr wrap="square" anchor="b">
            <a:spAutoFit/>
          </a:bodyPr>
          <a:lstStyle>
            <a:lvl1pPr marL="0" indent="0">
              <a:lnSpc>
                <a:spcPct val="100000"/>
              </a:lnSpc>
              <a:spcBef>
                <a:spcPts val="0"/>
              </a:spcBef>
              <a:buNone/>
              <a:defRPr sz="1800">
                <a:solidFill>
                  <a:schemeClr val="bg1">
                    <a:lumMod val="65000"/>
                  </a:schemeClr>
                </a:solidFill>
              </a:defRPr>
            </a:lvl1pPr>
            <a:lvl5pPr marL="1828800" indent="0">
              <a:buNone/>
              <a:defRPr sz="1100"/>
            </a:lvl5pPr>
          </a:lstStyle>
          <a:p>
            <a:pPr lvl="0"/>
            <a:r>
              <a:rPr lang="en-US"/>
              <a:t>Space to add respective</a:t>
            </a:r>
            <a:br>
              <a:rPr lang="en-US"/>
            </a:br>
            <a:r>
              <a:rPr lang="en-US"/>
              <a:t>Product logo, e.g., Cuddle</a:t>
            </a:r>
          </a:p>
        </p:txBody>
      </p:sp>
    </p:spTree>
    <p:extLst>
      <p:ext uri="{BB962C8B-B14F-4D97-AF65-F5344CB8AC3E}">
        <p14:creationId xmlns:p14="http://schemas.microsoft.com/office/powerpoint/2010/main" val="35722119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
    <p:bg>
      <p:bgPr>
        <a:solidFill>
          <a:schemeClr val="bg2">
            <a:alpha val="40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10D1EB5-2605-6140-8954-5BCC4EDBE605}"/>
              </a:ext>
            </a:extLst>
          </p:cNvPr>
          <p:cNvSpPr>
            <a:spLocks noGrp="1"/>
          </p:cNvSpPr>
          <p:nvPr>
            <p:ph type="pic" sz="quarter" idx="17" hasCustomPrompt="1"/>
          </p:nvPr>
        </p:nvSpPr>
        <p:spPr>
          <a:xfrm>
            <a:off x="711200" y="1645077"/>
            <a:ext cx="3044825" cy="4573159"/>
          </a:xfrm>
          <a:prstGeom prst="roundRect">
            <a:avLst>
              <a:gd name="adj" fmla="val 4672"/>
            </a:avLst>
          </a:prstGeom>
          <a:solidFill>
            <a:schemeClr val="bg1"/>
          </a:solidFill>
        </p:spPr>
        <p:txBody>
          <a:bodyPr/>
          <a:lstStyle>
            <a:lvl1pPr marL="0" indent="0">
              <a:lnSpc>
                <a:spcPct val="100000"/>
              </a:lnSpc>
              <a:buFont typeface="Arial" panose="020B0604020202020204" pitchFamily="34" charset="0"/>
              <a:buNone/>
              <a:defRPr sz="1600">
                <a:latin typeface="+mn-lt"/>
              </a:defRPr>
            </a:lvl1pPr>
          </a:lstStyle>
          <a:p>
            <a:r>
              <a:rPr lang="en-US"/>
              <a:t>Insert Picture / Graphic</a:t>
            </a:r>
          </a:p>
        </p:txBody>
      </p:sp>
      <p:sp>
        <p:nvSpPr>
          <p:cNvPr id="16" name="Rounded Rectangle 15">
            <a:extLst>
              <a:ext uri="{FF2B5EF4-FFF2-40B4-BE49-F238E27FC236}">
                <a16:creationId xmlns:a16="http://schemas.microsoft.com/office/drawing/2014/main" id="{AB0FD3F0-CADA-2A43-A855-218DC961FA55}"/>
              </a:ext>
            </a:extLst>
          </p:cNvPr>
          <p:cNvSpPr/>
          <p:nvPr userDrawn="1"/>
        </p:nvSpPr>
        <p:spPr>
          <a:xfrm>
            <a:off x="3846431" y="1645077"/>
            <a:ext cx="3780000" cy="4573159"/>
          </a:xfrm>
          <a:prstGeom prst="roundRect">
            <a:avLst>
              <a:gd name="adj" fmla="val 3933"/>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AFFFF"/>
              </a:solidFill>
              <a:effectLst/>
              <a:uLnTx/>
              <a:uFillTx/>
              <a:latin typeface="+mn-lt"/>
              <a:ea typeface="+mn-ea"/>
              <a:cs typeface="+mn-cs"/>
            </a:endParaRPr>
          </a:p>
        </p:txBody>
      </p:sp>
      <p:sp>
        <p:nvSpPr>
          <p:cNvPr id="26" name="Text Placeholder 3">
            <a:extLst>
              <a:ext uri="{FF2B5EF4-FFF2-40B4-BE49-F238E27FC236}">
                <a16:creationId xmlns:a16="http://schemas.microsoft.com/office/drawing/2014/main" id="{144FD2C0-1C4A-AE42-B253-49EAA65CE990}"/>
              </a:ext>
            </a:extLst>
          </p:cNvPr>
          <p:cNvSpPr>
            <a:spLocks noGrp="1"/>
          </p:cNvSpPr>
          <p:nvPr>
            <p:ph type="body" sz="half" idx="13" hasCustomPrompt="1"/>
          </p:nvPr>
        </p:nvSpPr>
        <p:spPr>
          <a:xfrm>
            <a:off x="3900218" y="1771659"/>
            <a:ext cx="3594184" cy="492443"/>
          </a:xfrm>
          <a:prstGeom prst="rect">
            <a:avLst/>
          </a:prstGeom>
        </p:spPr>
        <p:txBody>
          <a:bodyPr anchor="b">
            <a:spAutoFit/>
          </a:bodyPr>
          <a:lstStyle>
            <a:lvl1pPr marL="0" indent="0">
              <a:lnSpc>
                <a:spcPct val="100000"/>
              </a:lnSpc>
              <a:buNone/>
              <a:defRPr sz="2600" b="1">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 Heading 1</a:t>
            </a:r>
          </a:p>
        </p:txBody>
      </p:sp>
      <p:sp>
        <p:nvSpPr>
          <p:cNvPr id="28" name="Rounded Rectangle 27">
            <a:extLst>
              <a:ext uri="{FF2B5EF4-FFF2-40B4-BE49-F238E27FC236}">
                <a16:creationId xmlns:a16="http://schemas.microsoft.com/office/drawing/2014/main" id="{23297810-B42F-4E43-AAF0-9C880E9E5776}"/>
              </a:ext>
            </a:extLst>
          </p:cNvPr>
          <p:cNvSpPr/>
          <p:nvPr userDrawn="1"/>
        </p:nvSpPr>
        <p:spPr>
          <a:xfrm>
            <a:off x="7716837" y="1645077"/>
            <a:ext cx="3780000" cy="4573159"/>
          </a:xfrm>
          <a:prstGeom prst="roundRect">
            <a:avLst>
              <a:gd name="adj" fmla="val 2891"/>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AFFFF"/>
              </a:solidFill>
              <a:effectLst/>
              <a:uLnTx/>
              <a:uFillTx/>
              <a:latin typeface="+mn-lt"/>
              <a:ea typeface="+mn-ea"/>
              <a:cs typeface="+mn-cs"/>
            </a:endParaRPr>
          </a:p>
        </p:txBody>
      </p:sp>
      <p:sp>
        <p:nvSpPr>
          <p:cNvPr id="30" name="Text Placeholder 3">
            <a:extLst>
              <a:ext uri="{FF2B5EF4-FFF2-40B4-BE49-F238E27FC236}">
                <a16:creationId xmlns:a16="http://schemas.microsoft.com/office/drawing/2014/main" id="{7B936880-5BF6-594A-8BAD-B4D73AACDF8D}"/>
              </a:ext>
            </a:extLst>
          </p:cNvPr>
          <p:cNvSpPr>
            <a:spLocks noGrp="1"/>
          </p:cNvSpPr>
          <p:nvPr>
            <p:ph type="body" sz="half" idx="16" hasCustomPrompt="1"/>
          </p:nvPr>
        </p:nvSpPr>
        <p:spPr>
          <a:xfrm>
            <a:off x="7770624" y="1771659"/>
            <a:ext cx="3555183" cy="492443"/>
          </a:xfrm>
          <a:prstGeom prst="rect">
            <a:avLst/>
          </a:prstGeom>
        </p:spPr>
        <p:txBody>
          <a:bodyPr anchor="b">
            <a:spAutoFit/>
          </a:bodyPr>
          <a:lstStyle>
            <a:lvl1pPr marL="0" indent="0">
              <a:lnSpc>
                <a:spcPct val="100000"/>
              </a:lnSpc>
              <a:buNone/>
              <a:defRPr sz="2600" b="1">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 Heading 2</a:t>
            </a:r>
          </a:p>
        </p:txBody>
      </p:sp>
      <p:sp>
        <p:nvSpPr>
          <p:cNvPr id="31" name="Text Placeholder 13">
            <a:extLst>
              <a:ext uri="{FF2B5EF4-FFF2-40B4-BE49-F238E27FC236}">
                <a16:creationId xmlns:a16="http://schemas.microsoft.com/office/drawing/2014/main" id="{FCA37391-5567-454B-8A95-829FE162E13F}"/>
              </a:ext>
            </a:extLst>
          </p:cNvPr>
          <p:cNvSpPr>
            <a:spLocks noGrp="1"/>
          </p:cNvSpPr>
          <p:nvPr>
            <p:ph type="body" sz="quarter" idx="18" hasCustomPrompt="1"/>
          </p:nvPr>
        </p:nvSpPr>
        <p:spPr>
          <a:xfrm>
            <a:off x="3900218" y="2388249"/>
            <a:ext cx="3594183" cy="738664"/>
          </a:xfrm>
          <a:prstGeom prst="rect">
            <a:avLst/>
          </a:prstGeom>
        </p:spPr>
        <p:txBody>
          <a:bodyPr wrap="square">
            <a:spAutoFit/>
          </a:bodyPr>
          <a:lstStyle>
            <a:lvl1pPr marL="0" indent="0">
              <a:lnSpc>
                <a:spcPct val="100000"/>
              </a:lnSpc>
              <a:buFont typeface="Arial" panose="020B0604020202020204" pitchFamily="34" charset="0"/>
              <a:buNone/>
              <a:defRPr sz="14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32" name="Text Placeholder 13">
            <a:extLst>
              <a:ext uri="{FF2B5EF4-FFF2-40B4-BE49-F238E27FC236}">
                <a16:creationId xmlns:a16="http://schemas.microsoft.com/office/drawing/2014/main" id="{2AEF9A3F-C3D4-5749-90E3-1547F3B8F260}"/>
              </a:ext>
            </a:extLst>
          </p:cNvPr>
          <p:cNvSpPr>
            <a:spLocks noGrp="1"/>
          </p:cNvSpPr>
          <p:nvPr>
            <p:ph type="body" sz="quarter" idx="19" hasCustomPrompt="1"/>
          </p:nvPr>
        </p:nvSpPr>
        <p:spPr>
          <a:xfrm>
            <a:off x="7770624" y="2388249"/>
            <a:ext cx="3555183" cy="738664"/>
          </a:xfrm>
          <a:prstGeom prst="rect">
            <a:avLst/>
          </a:prstGeom>
        </p:spPr>
        <p:txBody>
          <a:bodyPr wrap="square">
            <a:spAutoFit/>
          </a:bodyPr>
          <a:lstStyle>
            <a:lvl1pPr marL="0" indent="0">
              <a:lnSpc>
                <a:spcPct val="100000"/>
              </a:lnSpc>
              <a:buFont typeface="Arial" panose="020B0604020202020204" pitchFamily="34" charset="0"/>
              <a:buNone/>
              <a:defRPr sz="14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17" name="Title 1">
            <a:extLst>
              <a:ext uri="{FF2B5EF4-FFF2-40B4-BE49-F238E27FC236}">
                <a16:creationId xmlns:a16="http://schemas.microsoft.com/office/drawing/2014/main" id="{0336F1B1-07AE-44D7-B87E-02D7F71C3645}"/>
              </a:ext>
            </a:extLst>
          </p:cNvPr>
          <p:cNvSpPr>
            <a:spLocks noGrp="1"/>
          </p:cNvSpPr>
          <p:nvPr>
            <p:ph type="title"/>
          </p:nvPr>
        </p:nvSpPr>
        <p:spPr>
          <a:xfrm>
            <a:off x="1595120" y="527692"/>
            <a:ext cx="9912189" cy="492443"/>
          </a:xfrm>
          <a:prstGeom prst="rect">
            <a:avLst/>
          </a:prstGeom>
        </p:spPr>
        <p:txBody>
          <a:bodyPr wrap="square" anchor="ctr">
            <a:spAutoFit/>
          </a:bodyPr>
          <a:lstStyle>
            <a:lvl1pPr>
              <a:lnSpc>
                <a:spcPct val="100000"/>
              </a:lnSpc>
              <a:defRPr lang="en-IN" sz="26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grpSp>
        <p:nvGrpSpPr>
          <p:cNvPr id="18" name="Group 17">
            <a:extLst>
              <a:ext uri="{FF2B5EF4-FFF2-40B4-BE49-F238E27FC236}">
                <a16:creationId xmlns:a16="http://schemas.microsoft.com/office/drawing/2014/main" id="{691BF75A-D0A4-4185-9701-031ACC826FD3}"/>
              </a:ext>
            </a:extLst>
          </p:cNvPr>
          <p:cNvGrpSpPr/>
          <p:nvPr userDrawn="1"/>
        </p:nvGrpSpPr>
        <p:grpSpPr>
          <a:xfrm>
            <a:off x="717443" y="415138"/>
            <a:ext cx="797186" cy="717551"/>
            <a:chOff x="644873" y="545729"/>
            <a:chExt cx="797186" cy="717551"/>
          </a:xfrm>
        </p:grpSpPr>
        <p:sp>
          <p:nvSpPr>
            <p:cNvPr id="19" name="Rectangle: Rounded Corners 18">
              <a:extLst>
                <a:ext uri="{FF2B5EF4-FFF2-40B4-BE49-F238E27FC236}">
                  <a16:creationId xmlns:a16="http://schemas.microsoft.com/office/drawing/2014/main" id="{61A1FB06-2971-449C-BE12-C3834072DB9C}"/>
                </a:ext>
              </a:extLst>
            </p:cNvPr>
            <p:cNvSpPr/>
            <p:nvPr userDrawn="1"/>
          </p:nvSpPr>
          <p:spPr>
            <a:xfrm>
              <a:off x="644873" y="545729"/>
              <a:ext cx="797186" cy="717550"/>
            </a:xfrm>
            <a:prstGeom prst="roundRect">
              <a:avLst>
                <a:gd name="adj" fmla="val 12371"/>
              </a:avLst>
            </a:prstGeom>
            <a:solidFill>
              <a:srgbClr val="323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n-lt"/>
              </a:endParaRPr>
            </a:p>
          </p:txBody>
        </p:sp>
        <p:pic>
          <p:nvPicPr>
            <p:cNvPr id="20" name="Graphic 24">
              <a:extLst>
                <a:ext uri="{FF2B5EF4-FFF2-40B4-BE49-F238E27FC236}">
                  <a16:creationId xmlns:a16="http://schemas.microsoft.com/office/drawing/2014/main" id="{08ABD3B6-14ED-4371-A7B8-7D60D76F0123}"/>
                </a:ext>
              </a:extLst>
            </p:cNvPr>
            <p:cNvPicPr>
              <a:picLocks noChangeAspect="1"/>
            </p:cNvPicPr>
            <p:nvPr userDrawn="1"/>
          </p:nvPicPr>
          <p:blipFill>
            <a:blip r:embed="rId2"/>
            <a:srcRect/>
            <a:stretch/>
          </p:blipFill>
          <p:spPr>
            <a:xfrm>
              <a:off x="684691" y="545730"/>
              <a:ext cx="717550" cy="717550"/>
            </a:xfrm>
            <a:prstGeom prst="roundRect">
              <a:avLst>
                <a:gd name="adj" fmla="val 11357"/>
              </a:avLst>
            </a:prstGeom>
          </p:spPr>
        </p:pic>
      </p:grpSp>
    </p:spTree>
    <p:extLst>
      <p:ext uri="{BB962C8B-B14F-4D97-AF65-F5344CB8AC3E}">
        <p14:creationId xmlns:p14="http://schemas.microsoft.com/office/powerpoint/2010/main" val="38187623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continuation">
    <p:bg>
      <p:bgPr>
        <a:solidFill>
          <a:schemeClr val="bg2">
            <a:alpha val="40000"/>
          </a:schemeClr>
        </a:solid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ADC7FFF-64D4-054B-B83A-FCCD216E7154}"/>
              </a:ext>
            </a:extLst>
          </p:cNvPr>
          <p:cNvSpPr/>
          <p:nvPr userDrawn="1"/>
        </p:nvSpPr>
        <p:spPr>
          <a:xfrm>
            <a:off x="715226" y="648969"/>
            <a:ext cx="5302250" cy="2743519"/>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latin typeface="+mn-lt"/>
            </a:endParaRPr>
          </a:p>
        </p:txBody>
      </p:sp>
      <p:sp>
        <p:nvSpPr>
          <p:cNvPr id="15" name="Rounded Rectangle 14">
            <a:extLst>
              <a:ext uri="{FF2B5EF4-FFF2-40B4-BE49-F238E27FC236}">
                <a16:creationId xmlns:a16="http://schemas.microsoft.com/office/drawing/2014/main" id="{9518A8F8-E3DA-BF48-9557-22BE8356F5E8}"/>
              </a:ext>
            </a:extLst>
          </p:cNvPr>
          <p:cNvSpPr/>
          <p:nvPr userDrawn="1"/>
        </p:nvSpPr>
        <p:spPr>
          <a:xfrm>
            <a:off x="715226" y="3468369"/>
            <a:ext cx="5302250" cy="2743200"/>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latin typeface="+mn-lt"/>
            </a:endParaRPr>
          </a:p>
        </p:txBody>
      </p:sp>
      <p:sp>
        <p:nvSpPr>
          <p:cNvPr id="18" name="Rounded Rectangle 17">
            <a:extLst>
              <a:ext uri="{FF2B5EF4-FFF2-40B4-BE49-F238E27FC236}">
                <a16:creationId xmlns:a16="http://schemas.microsoft.com/office/drawing/2014/main" id="{741C1DAA-C674-5E44-BA02-3C1C16913FF4}"/>
              </a:ext>
            </a:extLst>
          </p:cNvPr>
          <p:cNvSpPr/>
          <p:nvPr userDrawn="1"/>
        </p:nvSpPr>
        <p:spPr>
          <a:xfrm>
            <a:off x="6122055" y="3468369"/>
            <a:ext cx="5302250" cy="2743200"/>
          </a:xfrm>
          <a:prstGeom prst="roundRect">
            <a:avLst>
              <a:gd name="adj" fmla="val 518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latin typeface="+mn-lt"/>
            </a:endParaRPr>
          </a:p>
        </p:txBody>
      </p:sp>
      <p:sp>
        <p:nvSpPr>
          <p:cNvPr id="32" name="Text Placeholder 13">
            <a:extLst>
              <a:ext uri="{FF2B5EF4-FFF2-40B4-BE49-F238E27FC236}">
                <a16:creationId xmlns:a16="http://schemas.microsoft.com/office/drawing/2014/main" id="{A5D640D8-F686-C042-81BE-C77EE1652A8F}"/>
              </a:ext>
            </a:extLst>
          </p:cNvPr>
          <p:cNvSpPr>
            <a:spLocks noGrp="1"/>
          </p:cNvSpPr>
          <p:nvPr>
            <p:ph type="body" sz="quarter" idx="22" hasCustomPrompt="1"/>
          </p:nvPr>
        </p:nvSpPr>
        <p:spPr>
          <a:xfrm>
            <a:off x="840730" y="1481563"/>
            <a:ext cx="5064783" cy="523220"/>
          </a:xfrm>
          <a:prstGeom prst="rect">
            <a:avLst/>
          </a:prstGeom>
        </p:spPr>
        <p:txBody>
          <a:bodyPr anchor="t">
            <a:spAutoFit/>
          </a:bodyPr>
          <a:lstStyle>
            <a:lvl1pPr marL="0" indent="0">
              <a:lnSpc>
                <a:spcPct val="100000"/>
              </a:lnSpc>
              <a:buFont typeface="Arial" panose="020B0604020202020204" pitchFamily="34" charset="0"/>
              <a:buNone/>
              <a:defRPr sz="14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33" name="Text Placeholder 13">
            <a:extLst>
              <a:ext uri="{FF2B5EF4-FFF2-40B4-BE49-F238E27FC236}">
                <a16:creationId xmlns:a16="http://schemas.microsoft.com/office/drawing/2014/main" id="{82BD860B-B439-8942-977F-6323060861B4}"/>
              </a:ext>
            </a:extLst>
          </p:cNvPr>
          <p:cNvSpPr>
            <a:spLocks noGrp="1"/>
          </p:cNvSpPr>
          <p:nvPr>
            <p:ph type="body" sz="quarter" idx="23" hasCustomPrompt="1"/>
          </p:nvPr>
        </p:nvSpPr>
        <p:spPr>
          <a:xfrm>
            <a:off x="840730" y="4308846"/>
            <a:ext cx="5064783" cy="523220"/>
          </a:xfrm>
          <a:prstGeom prst="rect">
            <a:avLst/>
          </a:prstGeom>
        </p:spPr>
        <p:txBody>
          <a:bodyPr anchor="t">
            <a:spAutoFit/>
          </a:bodyPr>
          <a:lstStyle>
            <a:lvl1pPr marL="0" indent="0">
              <a:lnSpc>
                <a:spcPct val="100000"/>
              </a:lnSpc>
              <a:buFont typeface="Arial" panose="020B0604020202020204" pitchFamily="34" charset="0"/>
              <a:buNone/>
              <a:defRPr sz="14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34" name="Text Placeholder 13">
            <a:extLst>
              <a:ext uri="{FF2B5EF4-FFF2-40B4-BE49-F238E27FC236}">
                <a16:creationId xmlns:a16="http://schemas.microsoft.com/office/drawing/2014/main" id="{93AB9F4F-57DE-4942-8FFC-B506FA460B1B}"/>
              </a:ext>
            </a:extLst>
          </p:cNvPr>
          <p:cNvSpPr>
            <a:spLocks noGrp="1"/>
          </p:cNvSpPr>
          <p:nvPr>
            <p:ph type="body" sz="quarter" idx="24" hasCustomPrompt="1"/>
          </p:nvPr>
        </p:nvSpPr>
        <p:spPr>
          <a:xfrm>
            <a:off x="6247559" y="4308846"/>
            <a:ext cx="5064783" cy="523220"/>
          </a:xfrm>
          <a:prstGeom prst="rect">
            <a:avLst/>
          </a:prstGeom>
        </p:spPr>
        <p:txBody>
          <a:bodyPr anchor="t">
            <a:spAutoFit/>
          </a:bodyPr>
          <a:lstStyle>
            <a:lvl1pPr marL="0" indent="0">
              <a:lnSpc>
                <a:spcPct val="100000"/>
              </a:lnSpc>
              <a:buFont typeface="Arial" panose="020B0604020202020204" pitchFamily="34" charset="0"/>
              <a:buNone/>
              <a:defRPr sz="1400">
                <a:solidFill>
                  <a:schemeClr val="tx1"/>
                </a:solidFill>
                <a:latin typeface="+mn-lt"/>
              </a:defRPr>
            </a:lvl1pPr>
            <a:lvl2pPr marL="457200" indent="0">
              <a:lnSpc>
                <a:spcPct val="100000"/>
              </a:lnSpc>
              <a:buNone/>
              <a:defRPr sz="1600">
                <a:solidFill>
                  <a:schemeClr val="accent3"/>
                </a:solidFill>
              </a:defRPr>
            </a:lvl2pPr>
            <a:lvl3pPr marL="914400" indent="0">
              <a:lnSpc>
                <a:spcPct val="100000"/>
              </a:lnSpc>
              <a:buNone/>
              <a:defRPr sz="1600">
                <a:solidFill>
                  <a:schemeClr val="accent3"/>
                </a:solidFill>
              </a:defRPr>
            </a:lvl3pPr>
            <a:lvl4pPr marL="1371600" indent="0">
              <a:lnSpc>
                <a:spcPct val="100000"/>
              </a:lnSpc>
              <a:buNone/>
              <a:defRPr sz="1600">
                <a:solidFill>
                  <a:schemeClr val="accent3"/>
                </a:solidFill>
              </a:defRPr>
            </a:lvl4pPr>
            <a:lvl5pPr marL="1828800" indent="0">
              <a:lnSpc>
                <a:spcPct val="100000"/>
              </a:lnSpc>
              <a:buNone/>
              <a:defRPr sz="1600">
                <a:solidFill>
                  <a:schemeClr val="accent3"/>
                </a:solidFill>
              </a:defRPr>
            </a:lvl5pPr>
          </a:lstStyle>
          <a:p>
            <a:pPr lvl="0"/>
            <a:r>
              <a:rPr lang="en-GB"/>
              <a:t>Description body copy text that flows in point form without bullets unless specified in the template.</a:t>
            </a:r>
          </a:p>
        </p:txBody>
      </p:sp>
      <p:sp>
        <p:nvSpPr>
          <p:cNvPr id="3" name="Picture Placeholder 2">
            <a:extLst>
              <a:ext uri="{FF2B5EF4-FFF2-40B4-BE49-F238E27FC236}">
                <a16:creationId xmlns:a16="http://schemas.microsoft.com/office/drawing/2014/main" id="{E10D1EB5-2605-6140-8954-5BCC4EDBE605}"/>
              </a:ext>
            </a:extLst>
          </p:cNvPr>
          <p:cNvSpPr>
            <a:spLocks noGrp="1"/>
          </p:cNvSpPr>
          <p:nvPr>
            <p:ph type="pic" sz="quarter" idx="17" hasCustomPrompt="1"/>
          </p:nvPr>
        </p:nvSpPr>
        <p:spPr>
          <a:xfrm>
            <a:off x="6122055" y="649288"/>
            <a:ext cx="5302250" cy="2743200"/>
          </a:xfrm>
          <a:prstGeom prst="roundRect">
            <a:avLst>
              <a:gd name="adj" fmla="val 3541"/>
            </a:avLst>
          </a:prstGeom>
          <a:solidFill>
            <a:schemeClr val="bg1"/>
          </a:solidFill>
        </p:spPr>
        <p:txBody>
          <a:bodyPr/>
          <a:lstStyle>
            <a:lvl1pPr marL="0" indent="0">
              <a:lnSpc>
                <a:spcPct val="100000"/>
              </a:lnSpc>
              <a:buFont typeface="Arial" panose="020B0604020202020204" pitchFamily="34" charset="0"/>
              <a:buNone/>
              <a:defRPr sz="1600">
                <a:latin typeface="+mn-lt"/>
              </a:defRPr>
            </a:lvl1pPr>
          </a:lstStyle>
          <a:p>
            <a:r>
              <a:rPr lang="en-US"/>
              <a:t>Insert Picture / Architecture</a:t>
            </a:r>
          </a:p>
        </p:txBody>
      </p:sp>
      <p:sp>
        <p:nvSpPr>
          <p:cNvPr id="26" name="Text Placeholder 3">
            <a:extLst>
              <a:ext uri="{FF2B5EF4-FFF2-40B4-BE49-F238E27FC236}">
                <a16:creationId xmlns:a16="http://schemas.microsoft.com/office/drawing/2014/main" id="{144FD2C0-1C4A-AE42-B253-49EAA65CE990}"/>
              </a:ext>
            </a:extLst>
          </p:cNvPr>
          <p:cNvSpPr>
            <a:spLocks noGrp="1"/>
          </p:cNvSpPr>
          <p:nvPr>
            <p:ph type="body" sz="half" idx="13" hasCustomPrompt="1"/>
          </p:nvPr>
        </p:nvSpPr>
        <p:spPr>
          <a:xfrm>
            <a:off x="840730" y="795223"/>
            <a:ext cx="5064783" cy="492443"/>
          </a:xfrm>
          <a:prstGeom prst="rect">
            <a:avLst/>
          </a:prstGeom>
        </p:spPr>
        <p:txBody>
          <a:bodyPr anchor="b">
            <a:spAutoFit/>
          </a:bodyPr>
          <a:lstStyle>
            <a:lvl1pPr marL="0" indent="0">
              <a:lnSpc>
                <a:spcPct val="100000"/>
              </a:lnSpc>
              <a:buNone/>
              <a:defRPr sz="2600" b="1">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 Heading 1</a:t>
            </a:r>
          </a:p>
        </p:txBody>
      </p:sp>
      <p:sp>
        <p:nvSpPr>
          <p:cNvPr id="22" name="Text Placeholder 3">
            <a:extLst>
              <a:ext uri="{FF2B5EF4-FFF2-40B4-BE49-F238E27FC236}">
                <a16:creationId xmlns:a16="http://schemas.microsoft.com/office/drawing/2014/main" id="{BB3941A8-BFDA-994C-8AF2-7C35E145566F}"/>
              </a:ext>
            </a:extLst>
          </p:cNvPr>
          <p:cNvSpPr>
            <a:spLocks noGrp="1"/>
          </p:cNvSpPr>
          <p:nvPr>
            <p:ph type="body" sz="half" idx="19" hasCustomPrompt="1"/>
          </p:nvPr>
        </p:nvSpPr>
        <p:spPr>
          <a:xfrm>
            <a:off x="840730" y="3626913"/>
            <a:ext cx="5064783" cy="492443"/>
          </a:xfrm>
          <a:prstGeom prst="rect">
            <a:avLst/>
          </a:prstGeom>
        </p:spPr>
        <p:txBody>
          <a:bodyPr anchor="b">
            <a:spAutoFit/>
          </a:bodyPr>
          <a:lstStyle>
            <a:lvl1pPr marL="0" indent="0">
              <a:lnSpc>
                <a:spcPct val="100000"/>
              </a:lnSpc>
              <a:buNone/>
              <a:defRPr sz="2600" b="1">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 Heading 2</a:t>
            </a:r>
          </a:p>
        </p:txBody>
      </p:sp>
      <p:sp>
        <p:nvSpPr>
          <p:cNvPr id="31" name="Text Placeholder 3">
            <a:extLst>
              <a:ext uri="{FF2B5EF4-FFF2-40B4-BE49-F238E27FC236}">
                <a16:creationId xmlns:a16="http://schemas.microsoft.com/office/drawing/2014/main" id="{F28D07AB-DC67-684B-B587-A42D95B261D7}"/>
              </a:ext>
            </a:extLst>
          </p:cNvPr>
          <p:cNvSpPr>
            <a:spLocks noGrp="1"/>
          </p:cNvSpPr>
          <p:nvPr>
            <p:ph type="body" sz="half" idx="21" hasCustomPrompt="1"/>
          </p:nvPr>
        </p:nvSpPr>
        <p:spPr>
          <a:xfrm>
            <a:off x="6247559" y="3626913"/>
            <a:ext cx="5064783" cy="492443"/>
          </a:xfrm>
          <a:prstGeom prst="rect">
            <a:avLst/>
          </a:prstGeom>
        </p:spPr>
        <p:txBody>
          <a:bodyPr anchor="b">
            <a:spAutoFit/>
          </a:bodyPr>
          <a:lstStyle>
            <a:lvl1pPr marL="0" indent="0">
              <a:lnSpc>
                <a:spcPct val="100000"/>
              </a:lnSpc>
              <a:buNone/>
              <a:defRPr sz="2600" b="1">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 Heading 3</a:t>
            </a:r>
          </a:p>
        </p:txBody>
      </p:sp>
    </p:spTree>
    <p:extLst>
      <p:ext uri="{BB962C8B-B14F-4D97-AF65-F5344CB8AC3E}">
        <p14:creationId xmlns:p14="http://schemas.microsoft.com/office/powerpoint/2010/main" val="32683543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blank">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8B8B1CD-FDA0-4656-842E-5BC6BE592A2B}"/>
              </a:ext>
            </a:extLst>
          </p:cNvPr>
          <p:cNvSpPr>
            <a:spLocks noGrp="1"/>
          </p:cNvSpPr>
          <p:nvPr>
            <p:ph type="title"/>
          </p:nvPr>
        </p:nvSpPr>
        <p:spPr>
          <a:xfrm>
            <a:off x="1595120" y="527692"/>
            <a:ext cx="9912189" cy="492443"/>
          </a:xfrm>
          <a:prstGeom prst="rect">
            <a:avLst/>
          </a:prstGeom>
        </p:spPr>
        <p:txBody>
          <a:bodyPr wrap="square" anchor="ctr">
            <a:spAutoFit/>
          </a:bodyPr>
          <a:lstStyle>
            <a:lvl1pPr>
              <a:lnSpc>
                <a:spcPct val="100000"/>
              </a:lnSpc>
              <a:defRPr lang="en-IN" sz="26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grpSp>
        <p:nvGrpSpPr>
          <p:cNvPr id="7" name="Group 6">
            <a:extLst>
              <a:ext uri="{FF2B5EF4-FFF2-40B4-BE49-F238E27FC236}">
                <a16:creationId xmlns:a16="http://schemas.microsoft.com/office/drawing/2014/main" id="{E1FCAE3B-8C74-4DFB-B8E8-0A8A42F5508D}"/>
              </a:ext>
            </a:extLst>
          </p:cNvPr>
          <p:cNvGrpSpPr/>
          <p:nvPr userDrawn="1"/>
        </p:nvGrpSpPr>
        <p:grpSpPr>
          <a:xfrm>
            <a:off x="717443" y="415138"/>
            <a:ext cx="797186" cy="717551"/>
            <a:chOff x="644873" y="545729"/>
            <a:chExt cx="797186" cy="717551"/>
          </a:xfrm>
        </p:grpSpPr>
        <p:sp>
          <p:nvSpPr>
            <p:cNvPr id="8" name="Rectangle: Rounded Corners 7">
              <a:extLst>
                <a:ext uri="{FF2B5EF4-FFF2-40B4-BE49-F238E27FC236}">
                  <a16:creationId xmlns:a16="http://schemas.microsoft.com/office/drawing/2014/main" id="{FC41C30E-7AAD-46DD-9E01-3D7B0ED290AC}"/>
                </a:ext>
              </a:extLst>
            </p:cNvPr>
            <p:cNvSpPr/>
            <p:nvPr userDrawn="1"/>
          </p:nvSpPr>
          <p:spPr>
            <a:xfrm>
              <a:off x="644873" y="545729"/>
              <a:ext cx="797186" cy="717550"/>
            </a:xfrm>
            <a:prstGeom prst="roundRect">
              <a:avLst>
                <a:gd name="adj" fmla="val 12371"/>
              </a:avLst>
            </a:prstGeom>
            <a:solidFill>
              <a:srgbClr val="323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n-lt"/>
              </a:endParaRPr>
            </a:p>
          </p:txBody>
        </p:sp>
        <p:pic>
          <p:nvPicPr>
            <p:cNvPr id="9" name="Graphic 24">
              <a:extLst>
                <a:ext uri="{FF2B5EF4-FFF2-40B4-BE49-F238E27FC236}">
                  <a16:creationId xmlns:a16="http://schemas.microsoft.com/office/drawing/2014/main" id="{B051F9DC-86F3-42DD-8409-02013402BF3F}"/>
                </a:ext>
              </a:extLst>
            </p:cNvPr>
            <p:cNvPicPr>
              <a:picLocks noChangeAspect="1"/>
            </p:cNvPicPr>
            <p:nvPr userDrawn="1"/>
          </p:nvPicPr>
          <p:blipFill>
            <a:blip r:embed="rId2"/>
            <a:srcRect/>
            <a:stretch/>
          </p:blipFill>
          <p:spPr>
            <a:xfrm>
              <a:off x="684691" y="545730"/>
              <a:ext cx="717550" cy="717550"/>
            </a:xfrm>
            <a:prstGeom prst="roundRect">
              <a:avLst>
                <a:gd name="adj" fmla="val 11357"/>
              </a:avLst>
            </a:prstGeom>
          </p:spPr>
        </p:pic>
      </p:grpSp>
    </p:spTree>
    <p:extLst>
      <p:ext uri="{BB962C8B-B14F-4D97-AF65-F5344CB8AC3E}">
        <p14:creationId xmlns:p14="http://schemas.microsoft.com/office/powerpoint/2010/main" val="35316488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gagement Model">
    <p:bg>
      <p:bgPr>
        <a:solidFill>
          <a:schemeClr val="bg2">
            <a:alpha val="40000"/>
          </a:schemeClr>
        </a:solidFill>
        <a:effectLst/>
      </p:bgPr>
    </p:bg>
    <p:spTree>
      <p:nvGrpSpPr>
        <p:cNvPr id="1" name=""/>
        <p:cNvGrpSpPr/>
        <p:nvPr/>
      </p:nvGrpSpPr>
      <p:grpSpPr>
        <a:xfrm>
          <a:off x="0" y="0"/>
          <a:ext cx="0" cy="0"/>
          <a:chOff x="0" y="0"/>
          <a:chExt cx="0" cy="0"/>
        </a:xfrm>
      </p:grpSpPr>
      <p:sp>
        <p:nvSpPr>
          <p:cNvPr id="6" name="Rounded Rectangle 8">
            <a:extLst>
              <a:ext uri="{FF2B5EF4-FFF2-40B4-BE49-F238E27FC236}">
                <a16:creationId xmlns:a16="http://schemas.microsoft.com/office/drawing/2014/main" id="{FAF27359-B05D-4355-8F09-EC1B22D472EA}"/>
              </a:ext>
            </a:extLst>
          </p:cNvPr>
          <p:cNvSpPr/>
          <p:nvPr userDrawn="1"/>
        </p:nvSpPr>
        <p:spPr>
          <a:xfrm>
            <a:off x="734045" y="1341438"/>
            <a:ext cx="10726118" cy="4872037"/>
          </a:xfrm>
          <a:prstGeom prst="roundRect">
            <a:avLst>
              <a:gd name="adj" fmla="val 3175"/>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latin typeface="+mn-lt"/>
            </a:endParaRPr>
          </a:p>
        </p:txBody>
      </p:sp>
      <p:pic>
        <p:nvPicPr>
          <p:cNvPr id="10" name="Picture 8" descr="pasted-image.pdf">
            <a:extLst>
              <a:ext uri="{FF2B5EF4-FFF2-40B4-BE49-F238E27FC236}">
                <a16:creationId xmlns:a16="http://schemas.microsoft.com/office/drawing/2014/main" id="{847C4804-25FF-4E4D-A750-2866A85069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0605" y="1594461"/>
            <a:ext cx="1225287" cy="25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7">
            <a:extLst>
              <a:ext uri="{FF2B5EF4-FFF2-40B4-BE49-F238E27FC236}">
                <a16:creationId xmlns:a16="http://schemas.microsoft.com/office/drawing/2014/main" id="{3F7EBD02-0E9E-4C16-A191-F287F79CA41D}"/>
              </a:ext>
            </a:extLst>
          </p:cNvPr>
          <p:cNvSpPr>
            <a:spLocks noGrp="1"/>
          </p:cNvSpPr>
          <p:nvPr>
            <p:ph type="body" sz="quarter" idx="11" hasCustomPrompt="1"/>
          </p:nvPr>
        </p:nvSpPr>
        <p:spPr>
          <a:xfrm>
            <a:off x="6569351" y="1594461"/>
            <a:ext cx="1417182" cy="369332"/>
          </a:xfrm>
          <a:prstGeom prst="rect">
            <a:avLst/>
          </a:prstGeom>
        </p:spPr>
        <p:txBody>
          <a:bodyPr wrap="square">
            <a:spAutoFit/>
          </a:bodyPr>
          <a:lstStyle>
            <a:lvl1pPr marL="0" indent="0">
              <a:lnSpc>
                <a:spcPct val="100000"/>
              </a:lnSpc>
              <a:buNone/>
              <a:defRPr sz="1800"/>
            </a:lvl1pPr>
            <a:lvl5pPr marL="1828800" indent="0">
              <a:buNone/>
              <a:defRPr sz="1100"/>
            </a:lvl5pPr>
          </a:lstStyle>
          <a:p>
            <a:pPr lvl="0"/>
            <a:r>
              <a:rPr lang="en-US"/>
              <a:t>Client Logo</a:t>
            </a:r>
          </a:p>
        </p:txBody>
      </p:sp>
      <p:sp>
        <p:nvSpPr>
          <p:cNvPr id="9" name="Title 1">
            <a:extLst>
              <a:ext uri="{FF2B5EF4-FFF2-40B4-BE49-F238E27FC236}">
                <a16:creationId xmlns:a16="http://schemas.microsoft.com/office/drawing/2014/main" id="{78E77AAB-E79E-4F03-BA3D-B669B5E75A5A}"/>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Tree>
    <p:extLst>
      <p:ext uri="{BB962C8B-B14F-4D97-AF65-F5344CB8AC3E}">
        <p14:creationId xmlns:p14="http://schemas.microsoft.com/office/powerpoint/2010/main" val="19430292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profile - 4 picture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00A166-0BD3-47A9-A0E9-AE7D1F956088}"/>
              </a:ext>
            </a:extLst>
          </p:cNvPr>
          <p:cNvSpPr>
            <a:spLocks noGrp="1"/>
          </p:cNvSpPr>
          <p:nvPr>
            <p:ph type="title"/>
          </p:nvPr>
        </p:nvSpPr>
        <p:spPr>
          <a:xfrm>
            <a:off x="605364" y="498665"/>
            <a:ext cx="10854797" cy="738664"/>
          </a:xfrm>
          <a:prstGeom prst="rect">
            <a:avLst/>
          </a:prstGeom>
        </p:spPr>
        <p:txBody>
          <a:bodyPr wrap="square">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11" name="Text Placeholder 2">
            <a:extLst>
              <a:ext uri="{FF2B5EF4-FFF2-40B4-BE49-F238E27FC236}">
                <a16:creationId xmlns:a16="http://schemas.microsoft.com/office/drawing/2014/main" id="{910495AC-282D-4204-9498-121084FBA8B9}"/>
              </a:ext>
            </a:extLst>
          </p:cNvPr>
          <p:cNvSpPr>
            <a:spLocks noGrp="1"/>
          </p:cNvSpPr>
          <p:nvPr>
            <p:ph type="body" sz="quarter" idx="13" hasCustomPrompt="1"/>
          </p:nvPr>
        </p:nvSpPr>
        <p:spPr>
          <a:xfrm>
            <a:off x="604800" y="4351338"/>
            <a:ext cx="2138400" cy="338554"/>
          </a:xfrm>
          <a:prstGeom prst="rect">
            <a:avLst/>
          </a:prstGeom>
        </p:spPr>
        <p:txBody>
          <a:bodyPr anchor="b">
            <a:spAutoFit/>
          </a:bodyPr>
          <a:lstStyle>
            <a:lvl1pPr marL="0" indent="0" algn="l">
              <a:lnSpc>
                <a:spcPct val="100000"/>
              </a:lnSpc>
              <a:buNone/>
              <a:defRPr sz="1600" b="1">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Name</a:t>
            </a:r>
            <a:endParaRPr lang="en-US"/>
          </a:p>
        </p:txBody>
      </p:sp>
      <p:sp>
        <p:nvSpPr>
          <p:cNvPr id="12" name="Text Placeholder 2">
            <a:extLst>
              <a:ext uri="{FF2B5EF4-FFF2-40B4-BE49-F238E27FC236}">
                <a16:creationId xmlns:a16="http://schemas.microsoft.com/office/drawing/2014/main" id="{575F9165-A1E1-4467-90AB-8B52D75ABAC1}"/>
              </a:ext>
            </a:extLst>
          </p:cNvPr>
          <p:cNvSpPr>
            <a:spLocks noGrp="1"/>
          </p:cNvSpPr>
          <p:nvPr>
            <p:ph type="body" sz="quarter" idx="15" hasCustomPrompt="1"/>
          </p:nvPr>
        </p:nvSpPr>
        <p:spPr>
          <a:xfrm>
            <a:off x="604800" y="4798169"/>
            <a:ext cx="2138400" cy="338554"/>
          </a:xfrm>
          <a:prstGeom prst="rect">
            <a:avLst/>
          </a:prstGeom>
        </p:spPr>
        <p:txBody>
          <a:bodyPr anchor="t">
            <a:spAutoFit/>
          </a:bodyPr>
          <a:lstStyle>
            <a:lvl1pPr marL="0" indent="0" algn="l">
              <a:lnSpc>
                <a:spcPct val="100000"/>
              </a:lnSpc>
              <a:buNone/>
              <a:defRPr sz="1600" b="0">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Designation</a:t>
            </a:r>
            <a:endParaRPr lang="en-US"/>
          </a:p>
        </p:txBody>
      </p:sp>
      <p:sp>
        <p:nvSpPr>
          <p:cNvPr id="13" name="Text Placeholder 2">
            <a:extLst>
              <a:ext uri="{FF2B5EF4-FFF2-40B4-BE49-F238E27FC236}">
                <a16:creationId xmlns:a16="http://schemas.microsoft.com/office/drawing/2014/main" id="{8973D04A-22DF-4D73-A661-04A169E546A7}"/>
              </a:ext>
            </a:extLst>
          </p:cNvPr>
          <p:cNvSpPr>
            <a:spLocks noGrp="1"/>
          </p:cNvSpPr>
          <p:nvPr>
            <p:ph type="body" sz="quarter" idx="16" hasCustomPrompt="1"/>
          </p:nvPr>
        </p:nvSpPr>
        <p:spPr>
          <a:xfrm>
            <a:off x="3506400" y="4351338"/>
            <a:ext cx="2138400" cy="338554"/>
          </a:xfrm>
          <a:prstGeom prst="rect">
            <a:avLst/>
          </a:prstGeom>
        </p:spPr>
        <p:txBody>
          <a:bodyPr anchor="b">
            <a:spAutoFit/>
          </a:bodyPr>
          <a:lstStyle>
            <a:lvl1pPr marL="0" indent="0" algn="l">
              <a:lnSpc>
                <a:spcPct val="100000"/>
              </a:lnSpc>
              <a:buNone/>
              <a:defRPr sz="1600" b="1">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Name</a:t>
            </a:r>
            <a:endParaRPr lang="en-US"/>
          </a:p>
        </p:txBody>
      </p:sp>
      <p:sp>
        <p:nvSpPr>
          <p:cNvPr id="15" name="Text Placeholder 2">
            <a:extLst>
              <a:ext uri="{FF2B5EF4-FFF2-40B4-BE49-F238E27FC236}">
                <a16:creationId xmlns:a16="http://schemas.microsoft.com/office/drawing/2014/main" id="{9F4A8D6C-5106-480D-8F98-7C4599774806}"/>
              </a:ext>
            </a:extLst>
          </p:cNvPr>
          <p:cNvSpPr>
            <a:spLocks noGrp="1"/>
          </p:cNvSpPr>
          <p:nvPr>
            <p:ph type="body" sz="quarter" idx="17" hasCustomPrompt="1"/>
          </p:nvPr>
        </p:nvSpPr>
        <p:spPr>
          <a:xfrm>
            <a:off x="3506400" y="4798169"/>
            <a:ext cx="2138400" cy="338554"/>
          </a:xfrm>
          <a:prstGeom prst="rect">
            <a:avLst/>
          </a:prstGeom>
        </p:spPr>
        <p:txBody>
          <a:bodyPr anchor="t">
            <a:spAutoFit/>
          </a:bodyPr>
          <a:lstStyle>
            <a:lvl1pPr marL="0" indent="0" algn="l">
              <a:lnSpc>
                <a:spcPct val="100000"/>
              </a:lnSpc>
              <a:buNone/>
              <a:defRPr sz="1600" b="0">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Designation</a:t>
            </a:r>
            <a:endParaRPr lang="en-US"/>
          </a:p>
        </p:txBody>
      </p:sp>
      <p:sp>
        <p:nvSpPr>
          <p:cNvPr id="16" name="Text Placeholder 2">
            <a:extLst>
              <a:ext uri="{FF2B5EF4-FFF2-40B4-BE49-F238E27FC236}">
                <a16:creationId xmlns:a16="http://schemas.microsoft.com/office/drawing/2014/main" id="{69EEA2FF-9BB2-4F6B-9BB5-5EAE344BDA6C}"/>
              </a:ext>
            </a:extLst>
          </p:cNvPr>
          <p:cNvSpPr>
            <a:spLocks noGrp="1"/>
          </p:cNvSpPr>
          <p:nvPr>
            <p:ph type="body" sz="quarter" idx="18" hasCustomPrompt="1"/>
          </p:nvPr>
        </p:nvSpPr>
        <p:spPr>
          <a:xfrm>
            <a:off x="6408000" y="4351338"/>
            <a:ext cx="2138400" cy="338554"/>
          </a:xfrm>
          <a:prstGeom prst="rect">
            <a:avLst/>
          </a:prstGeom>
        </p:spPr>
        <p:txBody>
          <a:bodyPr anchor="b">
            <a:spAutoFit/>
          </a:bodyPr>
          <a:lstStyle>
            <a:lvl1pPr marL="0" indent="0" algn="l">
              <a:lnSpc>
                <a:spcPct val="100000"/>
              </a:lnSpc>
              <a:buNone/>
              <a:defRPr sz="1600" b="1">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Name</a:t>
            </a:r>
            <a:endParaRPr lang="en-US"/>
          </a:p>
        </p:txBody>
      </p:sp>
      <p:sp>
        <p:nvSpPr>
          <p:cNvPr id="17" name="Text Placeholder 2">
            <a:extLst>
              <a:ext uri="{FF2B5EF4-FFF2-40B4-BE49-F238E27FC236}">
                <a16:creationId xmlns:a16="http://schemas.microsoft.com/office/drawing/2014/main" id="{61EE2008-2F92-4E81-83EB-843A870920A7}"/>
              </a:ext>
            </a:extLst>
          </p:cNvPr>
          <p:cNvSpPr>
            <a:spLocks noGrp="1"/>
          </p:cNvSpPr>
          <p:nvPr>
            <p:ph type="body" sz="quarter" idx="19" hasCustomPrompt="1"/>
          </p:nvPr>
        </p:nvSpPr>
        <p:spPr>
          <a:xfrm>
            <a:off x="6408000" y="4798169"/>
            <a:ext cx="2138400" cy="338554"/>
          </a:xfrm>
          <a:prstGeom prst="rect">
            <a:avLst/>
          </a:prstGeom>
        </p:spPr>
        <p:txBody>
          <a:bodyPr anchor="t">
            <a:spAutoFit/>
          </a:bodyPr>
          <a:lstStyle>
            <a:lvl1pPr marL="0" indent="0" algn="l">
              <a:lnSpc>
                <a:spcPct val="100000"/>
              </a:lnSpc>
              <a:buNone/>
              <a:defRPr sz="1600" b="0">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Designation</a:t>
            </a:r>
            <a:endParaRPr lang="en-US"/>
          </a:p>
        </p:txBody>
      </p:sp>
      <p:sp>
        <p:nvSpPr>
          <p:cNvPr id="18" name="Text Placeholder 2">
            <a:extLst>
              <a:ext uri="{FF2B5EF4-FFF2-40B4-BE49-F238E27FC236}">
                <a16:creationId xmlns:a16="http://schemas.microsoft.com/office/drawing/2014/main" id="{E1BC066D-D49E-490B-91B0-8BFBD1493881}"/>
              </a:ext>
            </a:extLst>
          </p:cNvPr>
          <p:cNvSpPr>
            <a:spLocks noGrp="1"/>
          </p:cNvSpPr>
          <p:nvPr>
            <p:ph type="body" sz="quarter" idx="20" hasCustomPrompt="1"/>
          </p:nvPr>
        </p:nvSpPr>
        <p:spPr>
          <a:xfrm>
            <a:off x="9309600" y="4351338"/>
            <a:ext cx="2138400" cy="338554"/>
          </a:xfrm>
          <a:prstGeom prst="rect">
            <a:avLst/>
          </a:prstGeom>
        </p:spPr>
        <p:txBody>
          <a:bodyPr anchor="b">
            <a:spAutoFit/>
          </a:bodyPr>
          <a:lstStyle>
            <a:lvl1pPr marL="0" indent="0" algn="l">
              <a:lnSpc>
                <a:spcPct val="100000"/>
              </a:lnSpc>
              <a:buNone/>
              <a:defRPr sz="1600" b="1">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Name</a:t>
            </a:r>
            <a:endParaRPr lang="en-US"/>
          </a:p>
        </p:txBody>
      </p:sp>
      <p:sp>
        <p:nvSpPr>
          <p:cNvPr id="19" name="Text Placeholder 2">
            <a:extLst>
              <a:ext uri="{FF2B5EF4-FFF2-40B4-BE49-F238E27FC236}">
                <a16:creationId xmlns:a16="http://schemas.microsoft.com/office/drawing/2014/main" id="{856E1F5E-5F64-4E8A-BF08-F6A1BCB0695C}"/>
              </a:ext>
            </a:extLst>
          </p:cNvPr>
          <p:cNvSpPr>
            <a:spLocks noGrp="1"/>
          </p:cNvSpPr>
          <p:nvPr>
            <p:ph type="body" sz="quarter" idx="21" hasCustomPrompt="1"/>
          </p:nvPr>
        </p:nvSpPr>
        <p:spPr>
          <a:xfrm>
            <a:off x="9309600" y="4798169"/>
            <a:ext cx="2138400" cy="338554"/>
          </a:xfrm>
          <a:prstGeom prst="rect">
            <a:avLst/>
          </a:prstGeom>
        </p:spPr>
        <p:txBody>
          <a:bodyPr anchor="t">
            <a:spAutoFit/>
          </a:bodyPr>
          <a:lstStyle>
            <a:lvl1pPr marL="0" indent="0" algn="l">
              <a:lnSpc>
                <a:spcPct val="100000"/>
              </a:lnSpc>
              <a:buNone/>
              <a:defRPr sz="1600" b="0">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Designation</a:t>
            </a:r>
            <a:endParaRPr lang="en-US"/>
          </a:p>
        </p:txBody>
      </p:sp>
      <p:sp>
        <p:nvSpPr>
          <p:cNvPr id="32" name="Picture Placeholder 12">
            <a:extLst>
              <a:ext uri="{FF2B5EF4-FFF2-40B4-BE49-F238E27FC236}">
                <a16:creationId xmlns:a16="http://schemas.microsoft.com/office/drawing/2014/main" id="{CBFB457F-60E3-43EF-B593-882BACB2F310}"/>
              </a:ext>
            </a:extLst>
          </p:cNvPr>
          <p:cNvSpPr>
            <a:spLocks noGrp="1"/>
          </p:cNvSpPr>
          <p:nvPr>
            <p:ph type="pic" sz="quarter" idx="26" hasCustomPrompt="1"/>
          </p:nvPr>
        </p:nvSpPr>
        <p:spPr>
          <a:xfrm>
            <a:off x="900888" y="2055149"/>
            <a:ext cx="1548000" cy="1548000"/>
          </a:xfrm>
          <a:prstGeom prst="ellipse">
            <a:avLst/>
          </a:prstGeom>
        </p:spPr>
        <p:txBody>
          <a:bodyPr anchor="ctr" anchorCtr="0"/>
          <a:lstStyle>
            <a:lvl1pPr marL="0" indent="0" algn="ctr">
              <a:lnSpc>
                <a:spcPct val="100000"/>
              </a:lnSpc>
              <a:buNone/>
              <a:defRPr sz="1600">
                <a:solidFill>
                  <a:srgbClr val="6B6B6B"/>
                </a:solidFill>
                <a:latin typeface="+mn-lt"/>
              </a:defRPr>
            </a:lvl1pPr>
          </a:lstStyle>
          <a:p>
            <a:r>
              <a:rPr lang="en-US"/>
              <a:t>Insert image</a:t>
            </a:r>
          </a:p>
        </p:txBody>
      </p:sp>
      <p:sp>
        <p:nvSpPr>
          <p:cNvPr id="33" name="Picture Placeholder 12">
            <a:extLst>
              <a:ext uri="{FF2B5EF4-FFF2-40B4-BE49-F238E27FC236}">
                <a16:creationId xmlns:a16="http://schemas.microsoft.com/office/drawing/2014/main" id="{B84A6687-418A-46AE-B213-7D943209C6F8}"/>
              </a:ext>
            </a:extLst>
          </p:cNvPr>
          <p:cNvSpPr>
            <a:spLocks noGrp="1"/>
          </p:cNvSpPr>
          <p:nvPr>
            <p:ph type="pic" sz="quarter" idx="27" hasCustomPrompt="1"/>
          </p:nvPr>
        </p:nvSpPr>
        <p:spPr>
          <a:xfrm>
            <a:off x="3801600" y="2055149"/>
            <a:ext cx="1548000" cy="1548000"/>
          </a:xfrm>
          <a:prstGeom prst="ellipse">
            <a:avLst/>
          </a:prstGeom>
        </p:spPr>
        <p:txBody>
          <a:bodyPr anchor="ctr" anchorCtr="0"/>
          <a:lstStyle>
            <a:lvl1pPr marL="0" indent="0" algn="ctr">
              <a:lnSpc>
                <a:spcPct val="100000"/>
              </a:lnSpc>
              <a:buNone/>
              <a:defRPr sz="1600">
                <a:solidFill>
                  <a:srgbClr val="6B6B6B"/>
                </a:solidFill>
                <a:latin typeface="+mn-lt"/>
              </a:defRPr>
            </a:lvl1pPr>
          </a:lstStyle>
          <a:p>
            <a:r>
              <a:rPr lang="en-US"/>
              <a:t>Insert image</a:t>
            </a:r>
          </a:p>
        </p:txBody>
      </p:sp>
      <p:sp>
        <p:nvSpPr>
          <p:cNvPr id="34" name="Picture Placeholder 12">
            <a:extLst>
              <a:ext uri="{FF2B5EF4-FFF2-40B4-BE49-F238E27FC236}">
                <a16:creationId xmlns:a16="http://schemas.microsoft.com/office/drawing/2014/main" id="{8B6C4EAA-626F-4A76-AD74-FA19C19D0B35}"/>
              </a:ext>
            </a:extLst>
          </p:cNvPr>
          <p:cNvSpPr>
            <a:spLocks noGrp="1"/>
          </p:cNvSpPr>
          <p:nvPr>
            <p:ph type="pic" sz="quarter" idx="28" hasCustomPrompt="1"/>
          </p:nvPr>
        </p:nvSpPr>
        <p:spPr>
          <a:xfrm>
            <a:off x="6703200" y="2055149"/>
            <a:ext cx="1548000" cy="1548000"/>
          </a:xfrm>
          <a:prstGeom prst="ellipse">
            <a:avLst/>
          </a:prstGeom>
        </p:spPr>
        <p:txBody>
          <a:bodyPr anchor="ctr" anchorCtr="0"/>
          <a:lstStyle>
            <a:lvl1pPr marL="0" indent="0" algn="ctr">
              <a:lnSpc>
                <a:spcPct val="100000"/>
              </a:lnSpc>
              <a:buNone/>
              <a:defRPr sz="1600">
                <a:solidFill>
                  <a:srgbClr val="6B6B6B"/>
                </a:solidFill>
                <a:latin typeface="+mn-lt"/>
              </a:defRPr>
            </a:lvl1pPr>
          </a:lstStyle>
          <a:p>
            <a:r>
              <a:rPr lang="en-US"/>
              <a:t>Insert image</a:t>
            </a:r>
          </a:p>
        </p:txBody>
      </p:sp>
      <p:sp>
        <p:nvSpPr>
          <p:cNvPr id="35" name="Picture Placeholder 12">
            <a:extLst>
              <a:ext uri="{FF2B5EF4-FFF2-40B4-BE49-F238E27FC236}">
                <a16:creationId xmlns:a16="http://schemas.microsoft.com/office/drawing/2014/main" id="{04E769F0-5E4B-4E9B-AAC2-EFA27CC86476}"/>
              </a:ext>
            </a:extLst>
          </p:cNvPr>
          <p:cNvSpPr>
            <a:spLocks noGrp="1"/>
          </p:cNvSpPr>
          <p:nvPr>
            <p:ph type="pic" sz="quarter" idx="29" hasCustomPrompt="1"/>
          </p:nvPr>
        </p:nvSpPr>
        <p:spPr>
          <a:xfrm>
            <a:off x="9604800" y="2055149"/>
            <a:ext cx="1548000" cy="1548000"/>
          </a:xfrm>
          <a:prstGeom prst="ellipse">
            <a:avLst/>
          </a:prstGeom>
        </p:spPr>
        <p:txBody>
          <a:bodyPr anchor="ctr" anchorCtr="0"/>
          <a:lstStyle>
            <a:lvl1pPr marL="0" indent="0" algn="ctr">
              <a:lnSpc>
                <a:spcPct val="100000"/>
              </a:lnSpc>
              <a:buNone/>
              <a:defRPr sz="1600">
                <a:solidFill>
                  <a:srgbClr val="6B6B6B"/>
                </a:solidFill>
                <a:latin typeface="+mn-lt"/>
              </a:defRPr>
            </a:lvl1pPr>
          </a:lstStyle>
          <a:p>
            <a:r>
              <a:rPr lang="en-US"/>
              <a:t>Insert image</a:t>
            </a:r>
          </a:p>
        </p:txBody>
      </p:sp>
    </p:spTree>
    <p:extLst>
      <p:ext uri="{BB962C8B-B14F-4D97-AF65-F5344CB8AC3E}">
        <p14:creationId xmlns:p14="http://schemas.microsoft.com/office/powerpoint/2010/main" val="23476374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profile - Individual">
    <p:bg>
      <p:bgPr>
        <a:solidFill>
          <a:schemeClr val="bg2">
            <a:alpha val="40000"/>
          </a:schemeClr>
        </a:solidFill>
        <a:effectLst/>
      </p:bgPr>
    </p:bg>
    <p:spTree>
      <p:nvGrpSpPr>
        <p:cNvPr id="1" name=""/>
        <p:cNvGrpSpPr/>
        <p:nvPr/>
      </p:nvGrpSpPr>
      <p:grpSpPr>
        <a:xfrm>
          <a:off x="0" y="0"/>
          <a:ext cx="0" cy="0"/>
          <a:chOff x="0" y="0"/>
          <a:chExt cx="0" cy="0"/>
        </a:xfrm>
      </p:grpSpPr>
      <p:sp>
        <p:nvSpPr>
          <p:cNvPr id="38" name="Text Placeholder 3">
            <a:extLst>
              <a:ext uri="{FF2B5EF4-FFF2-40B4-BE49-F238E27FC236}">
                <a16:creationId xmlns:a16="http://schemas.microsoft.com/office/drawing/2014/main" id="{824FF929-799B-CC42-AD0A-50DE7C50166F}"/>
              </a:ext>
            </a:extLst>
          </p:cNvPr>
          <p:cNvSpPr>
            <a:spLocks noGrp="1"/>
          </p:cNvSpPr>
          <p:nvPr>
            <p:ph type="body" sz="half" idx="25" hasCustomPrompt="1"/>
          </p:nvPr>
        </p:nvSpPr>
        <p:spPr>
          <a:xfrm>
            <a:off x="608663" y="1239123"/>
            <a:ext cx="10862612" cy="492443"/>
          </a:xfrm>
          <a:prstGeom prst="rect">
            <a:avLst/>
          </a:prstGeom>
        </p:spPr>
        <p:txBody>
          <a:bodyPr anchor="t">
            <a:spAutoFit/>
          </a:bodyPr>
          <a:lstStyle>
            <a:lvl1pPr marL="0" indent="0">
              <a:lnSpc>
                <a:spcPct val="100000"/>
              </a:lnSpc>
              <a:buNone/>
              <a:defRPr sz="2600" b="1">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Name (Bold) | Designation (Regular)</a:t>
            </a:r>
          </a:p>
        </p:txBody>
      </p:sp>
      <p:sp>
        <p:nvSpPr>
          <p:cNvPr id="20" name="Title 1">
            <a:extLst>
              <a:ext uri="{FF2B5EF4-FFF2-40B4-BE49-F238E27FC236}">
                <a16:creationId xmlns:a16="http://schemas.microsoft.com/office/drawing/2014/main" id="{CCC14BB6-9D64-4D42-8177-26FEBB446B25}"/>
              </a:ext>
            </a:extLst>
          </p:cNvPr>
          <p:cNvSpPr>
            <a:spLocks noGrp="1"/>
          </p:cNvSpPr>
          <p:nvPr>
            <p:ph type="title"/>
          </p:nvPr>
        </p:nvSpPr>
        <p:spPr>
          <a:xfrm>
            <a:off x="605364" y="498665"/>
            <a:ext cx="10854797" cy="738664"/>
          </a:xfrm>
          <a:prstGeom prst="rect">
            <a:avLst/>
          </a:prstGeom>
        </p:spPr>
        <p:txBody>
          <a:bodyPr wrap="square" anchor="t">
            <a:spAutoFit/>
          </a:bodyPr>
          <a:lstStyle>
            <a:lvl1pPr>
              <a:lnSpc>
                <a:spcPct val="100000"/>
              </a:lnSpc>
              <a:defRPr lang="en-IN" sz="42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15" name="Rounded Rectangle 22">
            <a:extLst>
              <a:ext uri="{FF2B5EF4-FFF2-40B4-BE49-F238E27FC236}">
                <a16:creationId xmlns:a16="http://schemas.microsoft.com/office/drawing/2014/main" id="{3B529447-726C-40E4-B6BA-0A911BD533A8}"/>
              </a:ext>
            </a:extLst>
          </p:cNvPr>
          <p:cNvSpPr/>
          <p:nvPr userDrawn="1"/>
        </p:nvSpPr>
        <p:spPr>
          <a:xfrm>
            <a:off x="3047075" y="2033588"/>
            <a:ext cx="2610000" cy="4179887"/>
          </a:xfrm>
          <a:prstGeom prst="roundRect">
            <a:avLst>
              <a:gd name="adj" fmla="val 5181"/>
            </a:avLst>
          </a:prstGeom>
          <a:solidFill>
            <a:sysClr val="window" lastClr="FFFFFF"/>
          </a:solidFill>
          <a:ln w="12700" cap="flat" cmpd="sng" algn="ctr">
            <a:noFill/>
            <a:prstDash val="solid"/>
            <a:miter lim="800000"/>
          </a:ln>
          <a:effectLst/>
        </p:spPr>
        <p:txBody>
          <a:bodyPr rtlCol="0" anchor="ctr"/>
          <a:lstStyle/>
          <a:p>
            <a:pPr marL="285750" marR="0" lvl="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prstClr val="white"/>
              </a:solidFill>
              <a:effectLst/>
              <a:uLnTx/>
              <a:uFillTx/>
              <a:latin typeface="+mn-lt"/>
              <a:ea typeface="Open Sans" panose="020B0606030504020204" pitchFamily="34" charset="0"/>
              <a:cs typeface="Open Sans" panose="020B0606030504020204" pitchFamily="34" charset="0"/>
            </a:endParaRPr>
          </a:p>
        </p:txBody>
      </p:sp>
      <p:sp>
        <p:nvSpPr>
          <p:cNvPr id="16" name="Text Placeholder 2">
            <a:extLst>
              <a:ext uri="{FF2B5EF4-FFF2-40B4-BE49-F238E27FC236}">
                <a16:creationId xmlns:a16="http://schemas.microsoft.com/office/drawing/2014/main" id="{4989B2EB-AC50-41BF-A86B-8A9FAE74F1B7}"/>
              </a:ext>
            </a:extLst>
          </p:cNvPr>
          <p:cNvSpPr>
            <a:spLocks noGrp="1"/>
          </p:cNvSpPr>
          <p:nvPr>
            <p:ph type="body" sz="quarter" idx="26" hasCustomPrompt="1"/>
          </p:nvPr>
        </p:nvSpPr>
        <p:spPr>
          <a:xfrm>
            <a:off x="3166994" y="2164637"/>
            <a:ext cx="2376000" cy="338554"/>
          </a:xfrm>
          <a:prstGeom prst="rect">
            <a:avLst/>
          </a:prstGeom>
        </p:spPr>
        <p:txBody>
          <a:bodyPr anchor="b">
            <a:spAutoFit/>
          </a:bodyPr>
          <a:lstStyle>
            <a:lvl1pPr marL="0" indent="0" algn="l">
              <a:lnSpc>
                <a:spcPct val="100000"/>
              </a:lnSpc>
              <a:buNone/>
              <a:defRPr sz="1600" b="1">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Head 1</a:t>
            </a:r>
            <a:endParaRPr lang="en-US"/>
          </a:p>
        </p:txBody>
      </p:sp>
      <p:sp>
        <p:nvSpPr>
          <p:cNvPr id="17" name="Text Placeholder 2">
            <a:extLst>
              <a:ext uri="{FF2B5EF4-FFF2-40B4-BE49-F238E27FC236}">
                <a16:creationId xmlns:a16="http://schemas.microsoft.com/office/drawing/2014/main" id="{4C1CC606-90DE-4596-91CB-53B9A7B789E2}"/>
              </a:ext>
            </a:extLst>
          </p:cNvPr>
          <p:cNvSpPr>
            <a:spLocks noGrp="1"/>
          </p:cNvSpPr>
          <p:nvPr>
            <p:ph type="body" sz="quarter" idx="36" hasCustomPrompt="1"/>
          </p:nvPr>
        </p:nvSpPr>
        <p:spPr>
          <a:xfrm>
            <a:off x="3166995" y="2744788"/>
            <a:ext cx="2376000" cy="338554"/>
          </a:xfrm>
          <a:prstGeom prst="rect">
            <a:avLst/>
          </a:prstGeom>
        </p:spPr>
        <p:txBody>
          <a:bodyPr anchor="t">
            <a:spAutoFit/>
          </a:bodyPr>
          <a:lstStyle>
            <a:lvl1pPr marL="0" indent="0" algn="l">
              <a:lnSpc>
                <a:spcPct val="100000"/>
              </a:lnSpc>
              <a:buNone/>
              <a:defRPr sz="1600" b="0">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Text Description</a:t>
            </a:r>
            <a:endParaRPr lang="en-US"/>
          </a:p>
        </p:txBody>
      </p:sp>
      <p:sp>
        <p:nvSpPr>
          <p:cNvPr id="18" name="Rounded Rectangle 40">
            <a:extLst>
              <a:ext uri="{FF2B5EF4-FFF2-40B4-BE49-F238E27FC236}">
                <a16:creationId xmlns:a16="http://schemas.microsoft.com/office/drawing/2014/main" id="{EC8FD91C-0DAF-411D-AD4D-B074FD824683}"/>
              </a:ext>
            </a:extLst>
          </p:cNvPr>
          <p:cNvSpPr/>
          <p:nvPr userDrawn="1"/>
        </p:nvSpPr>
        <p:spPr>
          <a:xfrm>
            <a:off x="8850163" y="2033588"/>
            <a:ext cx="2610000" cy="4179887"/>
          </a:xfrm>
          <a:prstGeom prst="roundRect">
            <a:avLst>
              <a:gd name="adj" fmla="val 5181"/>
            </a:avLst>
          </a:prstGeom>
          <a:solidFill>
            <a:sysClr val="window" lastClr="FFFFFF"/>
          </a:solidFill>
          <a:ln w="12700" cap="flat" cmpd="sng" algn="ctr">
            <a:noFill/>
            <a:prstDash val="solid"/>
            <a:miter lim="800000"/>
          </a:ln>
          <a:effectLst/>
        </p:spPr>
        <p:txBody>
          <a:bodyPr rtlCol="0" anchor="ctr"/>
          <a:lstStyle/>
          <a:p>
            <a:pPr marL="285750" marR="0" lvl="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prstClr val="white"/>
              </a:solidFill>
              <a:effectLst/>
              <a:uLnTx/>
              <a:uFillTx/>
              <a:latin typeface="+mn-lt"/>
              <a:ea typeface="Open Sans" panose="020B0606030504020204" pitchFamily="34" charset="0"/>
              <a:cs typeface="Open Sans" panose="020B0606030504020204" pitchFamily="34" charset="0"/>
            </a:endParaRPr>
          </a:p>
        </p:txBody>
      </p:sp>
      <p:sp>
        <p:nvSpPr>
          <p:cNvPr id="19" name="Text Placeholder 2">
            <a:extLst>
              <a:ext uri="{FF2B5EF4-FFF2-40B4-BE49-F238E27FC236}">
                <a16:creationId xmlns:a16="http://schemas.microsoft.com/office/drawing/2014/main" id="{1B8A1763-AFD6-46FE-A164-BECAD744ACC3}"/>
              </a:ext>
            </a:extLst>
          </p:cNvPr>
          <p:cNvSpPr>
            <a:spLocks noGrp="1"/>
          </p:cNvSpPr>
          <p:nvPr>
            <p:ph type="body" sz="quarter" idx="37" hasCustomPrompt="1"/>
          </p:nvPr>
        </p:nvSpPr>
        <p:spPr>
          <a:xfrm>
            <a:off x="8970082" y="2164637"/>
            <a:ext cx="2376000" cy="338554"/>
          </a:xfrm>
          <a:prstGeom prst="rect">
            <a:avLst/>
          </a:prstGeom>
        </p:spPr>
        <p:txBody>
          <a:bodyPr anchor="b">
            <a:spAutoFit/>
          </a:bodyPr>
          <a:lstStyle>
            <a:lvl1pPr marL="0" indent="0" algn="l">
              <a:lnSpc>
                <a:spcPct val="100000"/>
              </a:lnSpc>
              <a:buNone/>
              <a:defRPr sz="1600" b="1">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Head 3</a:t>
            </a:r>
            <a:endParaRPr lang="en-US"/>
          </a:p>
        </p:txBody>
      </p:sp>
      <p:sp>
        <p:nvSpPr>
          <p:cNvPr id="21" name="Text Placeholder 2">
            <a:extLst>
              <a:ext uri="{FF2B5EF4-FFF2-40B4-BE49-F238E27FC236}">
                <a16:creationId xmlns:a16="http://schemas.microsoft.com/office/drawing/2014/main" id="{B863CDCC-69A3-4812-84D1-A4F5EA461831}"/>
              </a:ext>
            </a:extLst>
          </p:cNvPr>
          <p:cNvSpPr>
            <a:spLocks noGrp="1"/>
          </p:cNvSpPr>
          <p:nvPr>
            <p:ph type="body" sz="quarter" idx="38" hasCustomPrompt="1"/>
          </p:nvPr>
        </p:nvSpPr>
        <p:spPr>
          <a:xfrm>
            <a:off x="8970083" y="2744788"/>
            <a:ext cx="2376000" cy="338554"/>
          </a:xfrm>
          <a:prstGeom prst="rect">
            <a:avLst/>
          </a:prstGeom>
        </p:spPr>
        <p:txBody>
          <a:bodyPr anchor="t">
            <a:spAutoFit/>
          </a:bodyPr>
          <a:lstStyle>
            <a:lvl1pPr marL="0" indent="0" algn="l">
              <a:lnSpc>
                <a:spcPct val="100000"/>
              </a:lnSpc>
              <a:buNone/>
              <a:defRPr sz="1600" b="0">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Text Description</a:t>
            </a:r>
            <a:endParaRPr lang="en-US"/>
          </a:p>
        </p:txBody>
      </p:sp>
      <p:sp>
        <p:nvSpPr>
          <p:cNvPr id="22" name="Rounded Rectangle 45">
            <a:extLst>
              <a:ext uri="{FF2B5EF4-FFF2-40B4-BE49-F238E27FC236}">
                <a16:creationId xmlns:a16="http://schemas.microsoft.com/office/drawing/2014/main" id="{4E81CAD9-27E6-487A-99E3-9EE1B2201DA6}"/>
              </a:ext>
            </a:extLst>
          </p:cNvPr>
          <p:cNvSpPr/>
          <p:nvPr userDrawn="1"/>
        </p:nvSpPr>
        <p:spPr>
          <a:xfrm>
            <a:off x="5948619" y="2033588"/>
            <a:ext cx="2610000" cy="4179887"/>
          </a:xfrm>
          <a:prstGeom prst="roundRect">
            <a:avLst>
              <a:gd name="adj" fmla="val 5181"/>
            </a:avLst>
          </a:prstGeom>
          <a:solidFill>
            <a:sysClr val="window" lastClr="FFFFFF"/>
          </a:solidFill>
          <a:ln w="12700" cap="flat" cmpd="sng" algn="ctr">
            <a:noFill/>
            <a:prstDash val="solid"/>
            <a:miter lim="800000"/>
          </a:ln>
          <a:effectLst/>
        </p:spPr>
        <p:txBody>
          <a:bodyPr rtlCol="0" anchor="ctr"/>
          <a:lstStyle/>
          <a:p>
            <a:pPr marL="285750" marR="0" lvl="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prstClr val="white"/>
              </a:solidFill>
              <a:effectLst/>
              <a:uLnTx/>
              <a:uFillTx/>
              <a:latin typeface="+mn-lt"/>
              <a:ea typeface="Open Sans" panose="020B0606030504020204" pitchFamily="34" charset="0"/>
              <a:cs typeface="Open Sans" panose="020B0606030504020204" pitchFamily="34" charset="0"/>
            </a:endParaRPr>
          </a:p>
        </p:txBody>
      </p:sp>
      <p:sp>
        <p:nvSpPr>
          <p:cNvPr id="24" name="Text Placeholder 2">
            <a:extLst>
              <a:ext uri="{FF2B5EF4-FFF2-40B4-BE49-F238E27FC236}">
                <a16:creationId xmlns:a16="http://schemas.microsoft.com/office/drawing/2014/main" id="{419715FF-EF9F-4D12-9905-947EA6639F53}"/>
              </a:ext>
            </a:extLst>
          </p:cNvPr>
          <p:cNvSpPr>
            <a:spLocks noGrp="1"/>
          </p:cNvSpPr>
          <p:nvPr>
            <p:ph type="body" sz="quarter" idx="39" hasCustomPrompt="1"/>
          </p:nvPr>
        </p:nvSpPr>
        <p:spPr>
          <a:xfrm>
            <a:off x="6068538" y="2164637"/>
            <a:ext cx="2376000" cy="338554"/>
          </a:xfrm>
          <a:prstGeom prst="rect">
            <a:avLst/>
          </a:prstGeom>
        </p:spPr>
        <p:txBody>
          <a:bodyPr anchor="b">
            <a:spAutoFit/>
          </a:bodyPr>
          <a:lstStyle>
            <a:lvl1pPr marL="0" indent="0" algn="l">
              <a:lnSpc>
                <a:spcPct val="100000"/>
              </a:lnSpc>
              <a:buNone/>
              <a:defRPr sz="1600" b="1">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Head 2</a:t>
            </a:r>
            <a:endParaRPr lang="en-US"/>
          </a:p>
        </p:txBody>
      </p:sp>
      <p:sp>
        <p:nvSpPr>
          <p:cNvPr id="25" name="Text Placeholder 2">
            <a:extLst>
              <a:ext uri="{FF2B5EF4-FFF2-40B4-BE49-F238E27FC236}">
                <a16:creationId xmlns:a16="http://schemas.microsoft.com/office/drawing/2014/main" id="{0DE2BCCD-A7D1-45CC-A565-19E8F5888844}"/>
              </a:ext>
            </a:extLst>
          </p:cNvPr>
          <p:cNvSpPr>
            <a:spLocks noGrp="1"/>
          </p:cNvSpPr>
          <p:nvPr>
            <p:ph type="body" sz="quarter" idx="40" hasCustomPrompt="1"/>
          </p:nvPr>
        </p:nvSpPr>
        <p:spPr>
          <a:xfrm>
            <a:off x="6068539" y="2744788"/>
            <a:ext cx="2376000" cy="338554"/>
          </a:xfrm>
          <a:prstGeom prst="rect">
            <a:avLst/>
          </a:prstGeom>
        </p:spPr>
        <p:txBody>
          <a:bodyPr anchor="t">
            <a:spAutoFit/>
          </a:bodyPr>
          <a:lstStyle>
            <a:lvl1pPr marL="0" indent="0" algn="l">
              <a:lnSpc>
                <a:spcPct val="100000"/>
              </a:lnSpc>
              <a:buNone/>
              <a:defRPr sz="1600" b="0">
                <a:solidFill>
                  <a:schemeClr val="tx1"/>
                </a:solidFill>
                <a:latin typeface="+mn-lt"/>
                <a:ea typeface="Open Sans" panose="020B0606030504020204" pitchFamily="34" charset="0"/>
                <a:cs typeface="Open Sans" panose="020B0606030504020204" pitchFamily="34" charset="0"/>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Text Description</a:t>
            </a:r>
            <a:endParaRPr lang="en-US"/>
          </a:p>
        </p:txBody>
      </p:sp>
      <p:sp>
        <p:nvSpPr>
          <p:cNvPr id="23" name="Picture Placeholder 12">
            <a:extLst>
              <a:ext uri="{FF2B5EF4-FFF2-40B4-BE49-F238E27FC236}">
                <a16:creationId xmlns:a16="http://schemas.microsoft.com/office/drawing/2014/main" id="{397B0893-417B-4DE0-B1BD-2B1BD471F523}"/>
              </a:ext>
            </a:extLst>
          </p:cNvPr>
          <p:cNvSpPr>
            <a:spLocks noGrp="1"/>
          </p:cNvSpPr>
          <p:nvPr>
            <p:ph type="pic" sz="quarter" idx="41" hasCustomPrompt="1"/>
          </p:nvPr>
        </p:nvSpPr>
        <p:spPr>
          <a:xfrm>
            <a:off x="900888" y="2055149"/>
            <a:ext cx="1548000" cy="1548000"/>
          </a:xfrm>
          <a:prstGeom prst="ellipse">
            <a:avLst/>
          </a:prstGeom>
        </p:spPr>
        <p:txBody>
          <a:bodyPr anchor="ctr" anchorCtr="0"/>
          <a:lstStyle>
            <a:lvl1pPr marL="0" indent="0" algn="ctr">
              <a:lnSpc>
                <a:spcPct val="100000"/>
              </a:lnSpc>
              <a:buNone/>
              <a:defRPr sz="1600">
                <a:solidFill>
                  <a:srgbClr val="6B6B6B"/>
                </a:solidFill>
                <a:latin typeface="+mn-lt"/>
              </a:defRPr>
            </a:lvl1pPr>
          </a:lstStyle>
          <a:p>
            <a:r>
              <a:rPr lang="en-US"/>
              <a:t>Insert image</a:t>
            </a:r>
          </a:p>
        </p:txBody>
      </p:sp>
    </p:spTree>
    <p:extLst>
      <p:ext uri="{BB962C8B-B14F-4D97-AF65-F5344CB8AC3E}">
        <p14:creationId xmlns:p14="http://schemas.microsoft.com/office/powerpoint/2010/main" val="9735338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 KPI + Chart + Insight">
    <p:bg>
      <p:bgPr>
        <a:solidFill>
          <a:schemeClr val="bg2">
            <a:alpha val="40000"/>
          </a:schemeClr>
        </a:solidFill>
        <a:effectLst/>
      </p:bgPr>
    </p:bg>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AF5089CB-7511-41A5-8BB2-19BFBF1AA219}"/>
              </a:ext>
            </a:extLst>
          </p:cNvPr>
          <p:cNvSpPr>
            <a:spLocks noGrp="1"/>
          </p:cNvSpPr>
          <p:nvPr>
            <p:ph type="body" sz="quarter" idx="34" hasCustomPrompt="1"/>
          </p:nvPr>
        </p:nvSpPr>
        <p:spPr>
          <a:xfrm>
            <a:off x="711198" y="635870"/>
            <a:ext cx="3038476" cy="1332630"/>
          </a:xfrm>
          <a:prstGeom prst="roundRect">
            <a:avLst>
              <a:gd name="adj" fmla="val 713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KPI Title in maximum two lines (Delete unused arrow)</a:t>
            </a:r>
            <a:endParaRPr lang="en-US"/>
          </a:p>
        </p:txBody>
      </p:sp>
      <p:sp>
        <p:nvSpPr>
          <p:cNvPr id="24" name="Text Placeholder 2">
            <a:extLst>
              <a:ext uri="{FF2B5EF4-FFF2-40B4-BE49-F238E27FC236}">
                <a16:creationId xmlns:a16="http://schemas.microsoft.com/office/drawing/2014/main" id="{B53BDD87-8487-47E6-9940-D76772149479}"/>
              </a:ext>
            </a:extLst>
          </p:cNvPr>
          <p:cNvSpPr>
            <a:spLocks noGrp="1"/>
          </p:cNvSpPr>
          <p:nvPr>
            <p:ph type="body" sz="quarter" idx="19" hasCustomPrompt="1"/>
          </p:nvPr>
        </p:nvSpPr>
        <p:spPr>
          <a:xfrm>
            <a:off x="1191445" y="1404367"/>
            <a:ext cx="1843854" cy="472813"/>
          </a:xfrm>
          <a:prstGeom prst="rect">
            <a:avLst/>
          </a:prstGeom>
        </p:spPr>
        <p:txBody>
          <a:bodyPr tIns="36000" bIns="36000" anchor="ctr" anchorCtr="0">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0.00%</a:t>
            </a:r>
            <a:endParaRPr lang="en-US"/>
          </a:p>
        </p:txBody>
      </p:sp>
      <p:sp>
        <p:nvSpPr>
          <p:cNvPr id="18" name="Text Placeholder 2">
            <a:extLst>
              <a:ext uri="{FF2B5EF4-FFF2-40B4-BE49-F238E27FC236}">
                <a16:creationId xmlns:a16="http://schemas.microsoft.com/office/drawing/2014/main" id="{620836B1-9C69-4E0F-BAAD-CE5281147C9C}"/>
              </a:ext>
            </a:extLst>
          </p:cNvPr>
          <p:cNvSpPr>
            <a:spLocks noGrp="1"/>
          </p:cNvSpPr>
          <p:nvPr>
            <p:ph type="body" sz="quarter" idx="32" hasCustomPrompt="1"/>
          </p:nvPr>
        </p:nvSpPr>
        <p:spPr>
          <a:xfrm>
            <a:off x="711197" y="2039811"/>
            <a:ext cx="10748965" cy="4173664"/>
          </a:xfrm>
          <a:prstGeom prst="roundRect">
            <a:avLst>
              <a:gd name="adj" fmla="val 246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lvl="0" indent="0">
              <a:lnSpc>
                <a:spcPct val="100000"/>
              </a:lnSpc>
              <a:buNone/>
            </a:pPr>
            <a:r>
              <a:rPr lang="en-US"/>
              <a:t>Chart / Graph Title with time period</a:t>
            </a:r>
          </a:p>
        </p:txBody>
      </p:sp>
      <p:sp>
        <p:nvSpPr>
          <p:cNvPr id="21" name="Text Placeholder 2">
            <a:extLst>
              <a:ext uri="{FF2B5EF4-FFF2-40B4-BE49-F238E27FC236}">
                <a16:creationId xmlns:a16="http://schemas.microsoft.com/office/drawing/2014/main" id="{0E30B14A-4BE2-413A-ADB3-6F948978664F}"/>
              </a:ext>
            </a:extLst>
          </p:cNvPr>
          <p:cNvSpPr>
            <a:spLocks noGrp="1"/>
          </p:cNvSpPr>
          <p:nvPr>
            <p:ph type="body" sz="quarter" idx="22" hasCustomPrompt="1"/>
          </p:nvPr>
        </p:nvSpPr>
        <p:spPr>
          <a:xfrm>
            <a:off x="3827463" y="635870"/>
            <a:ext cx="7640633" cy="1332630"/>
          </a:xfrm>
          <a:prstGeom prst="roundRect">
            <a:avLst>
              <a:gd name="adj" fmla="val 7772"/>
            </a:avLst>
          </a:prstGeom>
          <a:solidFill>
            <a:schemeClr val="bg1">
              <a:lumMod val="85000"/>
            </a:schemeClr>
          </a:solidFill>
        </p:spPr>
        <p:txBody>
          <a:bodyPr wrap="square" anchor="ctr">
            <a:noAutofit/>
          </a:bodyPr>
          <a:lstStyle>
            <a:lvl1pPr marL="14400" indent="0" algn="l">
              <a:lnSpc>
                <a:spcPct val="100000"/>
              </a:lnSpc>
              <a:spcBef>
                <a:spcPts val="0"/>
              </a:spcBef>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or Important Insight / Takeaway from the data in maximum two lines</a:t>
            </a:r>
          </a:p>
        </p:txBody>
      </p:sp>
      <p:sp>
        <p:nvSpPr>
          <p:cNvPr id="8" name="Text Placeholder 2">
            <a:extLst>
              <a:ext uri="{FF2B5EF4-FFF2-40B4-BE49-F238E27FC236}">
                <a16:creationId xmlns:a16="http://schemas.microsoft.com/office/drawing/2014/main" id="{6C14C1E8-22CB-416D-B781-FF68BA042A4E}"/>
              </a:ext>
            </a:extLst>
          </p:cNvPr>
          <p:cNvSpPr>
            <a:spLocks noGrp="1"/>
          </p:cNvSpPr>
          <p:nvPr>
            <p:ph type="body" sz="quarter" idx="31" hasCustomPrompt="1"/>
          </p:nvPr>
        </p:nvSpPr>
        <p:spPr>
          <a:xfrm>
            <a:off x="938441" y="1463283"/>
            <a:ext cx="205650" cy="134394"/>
          </a:xfrm>
          <a:prstGeom prst="triangle">
            <a:avLst/>
          </a:prstGeom>
          <a:solidFill>
            <a:srgbClr val="00B050"/>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1" name="Text Placeholder 2">
            <a:extLst>
              <a:ext uri="{FF2B5EF4-FFF2-40B4-BE49-F238E27FC236}">
                <a16:creationId xmlns:a16="http://schemas.microsoft.com/office/drawing/2014/main" id="{57F1FA94-5B2F-4916-81BF-8C7F82789638}"/>
              </a:ext>
            </a:extLst>
          </p:cNvPr>
          <p:cNvSpPr>
            <a:spLocks noGrp="1"/>
          </p:cNvSpPr>
          <p:nvPr>
            <p:ph type="body" sz="quarter" idx="37" hasCustomPrompt="1"/>
          </p:nvPr>
        </p:nvSpPr>
        <p:spPr>
          <a:xfrm flipV="1">
            <a:off x="938441" y="1650097"/>
            <a:ext cx="205650" cy="134394"/>
          </a:xfrm>
          <a:prstGeom prst="triangle">
            <a:avLst/>
          </a:prstGeom>
          <a:solidFill>
            <a:schemeClr val="accent3"/>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Tree>
    <p:extLst>
      <p:ext uri="{BB962C8B-B14F-4D97-AF65-F5344CB8AC3E}">
        <p14:creationId xmlns:p14="http://schemas.microsoft.com/office/powerpoint/2010/main" val="34058795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 KPI + Chart + Table + Insight">
    <p:bg>
      <p:bgPr>
        <a:solidFill>
          <a:schemeClr val="bg2">
            <a:alpha val="40000"/>
          </a:schemeClr>
        </a:solidFill>
        <a:effectLst/>
      </p:bgPr>
    </p:bg>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AF5089CB-7511-41A5-8BB2-19BFBF1AA219}"/>
              </a:ext>
            </a:extLst>
          </p:cNvPr>
          <p:cNvSpPr>
            <a:spLocks noGrp="1"/>
          </p:cNvSpPr>
          <p:nvPr>
            <p:ph type="body" sz="quarter" idx="34" hasCustomPrompt="1"/>
          </p:nvPr>
        </p:nvSpPr>
        <p:spPr>
          <a:xfrm>
            <a:off x="711198" y="635870"/>
            <a:ext cx="3038476" cy="1332630"/>
          </a:xfrm>
          <a:prstGeom prst="roundRect">
            <a:avLst>
              <a:gd name="adj" fmla="val 713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KPI Title in maximum two lines (Delete unused arrow)</a:t>
            </a:r>
          </a:p>
          <a:p>
            <a:pPr lvl="0"/>
            <a:endParaRPr lang="en-US"/>
          </a:p>
        </p:txBody>
      </p:sp>
      <p:sp>
        <p:nvSpPr>
          <p:cNvPr id="24" name="Text Placeholder 2">
            <a:extLst>
              <a:ext uri="{FF2B5EF4-FFF2-40B4-BE49-F238E27FC236}">
                <a16:creationId xmlns:a16="http://schemas.microsoft.com/office/drawing/2014/main" id="{B53BDD87-8487-47E6-9940-D76772149479}"/>
              </a:ext>
            </a:extLst>
          </p:cNvPr>
          <p:cNvSpPr>
            <a:spLocks noGrp="1"/>
          </p:cNvSpPr>
          <p:nvPr>
            <p:ph type="body" sz="quarter" idx="19" hasCustomPrompt="1"/>
          </p:nvPr>
        </p:nvSpPr>
        <p:spPr>
          <a:xfrm>
            <a:off x="1191445" y="1404367"/>
            <a:ext cx="1843854" cy="472813"/>
          </a:xfrm>
          <a:prstGeom prst="rect">
            <a:avLst/>
          </a:prstGeom>
        </p:spPr>
        <p:txBody>
          <a:bodyPr tIns="36000" bIns="36000" anchor="ctr" anchorCtr="0">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0.00%</a:t>
            </a:r>
            <a:endParaRPr lang="en-US"/>
          </a:p>
        </p:txBody>
      </p:sp>
      <p:sp>
        <p:nvSpPr>
          <p:cNvPr id="18" name="Text Placeholder 2">
            <a:extLst>
              <a:ext uri="{FF2B5EF4-FFF2-40B4-BE49-F238E27FC236}">
                <a16:creationId xmlns:a16="http://schemas.microsoft.com/office/drawing/2014/main" id="{620836B1-9C69-4E0F-BAAD-CE5281147C9C}"/>
              </a:ext>
            </a:extLst>
          </p:cNvPr>
          <p:cNvSpPr>
            <a:spLocks noGrp="1"/>
          </p:cNvSpPr>
          <p:nvPr>
            <p:ph type="body" sz="quarter" idx="32" hasCustomPrompt="1"/>
          </p:nvPr>
        </p:nvSpPr>
        <p:spPr>
          <a:xfrm>
            <a:off x="711198" y="2039811"/>
            <a:ext cx="5335200" cy="4173664"/>
          </a:xfrm>
          <a:prstGeom prst="roundRect">
            <a:avLst>
              <a:gd name="adj" fmla="val 246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lvl="0" indent="0">
              <a:lnSpc>
                <a:spcPct val="100000"/>
              </a:lnSpc>
              <a:buNone/>
            </a:pPr>
            <a:r>
              <a:rPr lang="en-US"/>
              <a:t>Chart / Graph Title with time period</a:t>
            </a:r>
          </a:p>
        </p:txBody>
      </p:sp>
      <p:sp>
        <p:nvSpPr>
          <p:cNvPr id="19" name="Text Placeholder 2">
            <a:extLst>
              <a:ext uri="{FF2B5EF4-FFF2-40B4-BE49-F238E27FC236}">
                <a16:creationId xmlns:a16="http://schemas.microsoft.com/office/drawing/2014/main" id="{5B436396-7387-4332-BF8F-0A614F03B93A}"/>
              </a:ext>
            </a:extLst>
          </p:cNvPr>
          <p:cNvSpPr>
            <a:spLocks noGrp="1"/>
          </p:cNvSpPr>
          <p:nvPr>
            <p:ph type="body" sz="quarter" idx="33" hasCustomPrompt="1"/>
          </p:nvPr>
        </p:nvSpPr>
        <p:spPr>
          <a:xfrm>
            <a:off x="6132896" y="2039811"/>
            <a:ext cx="5335200" cy="4173664"/>
          </a:xfrm>
          <a:prstGeom prst="roundRect">
            <a:avLst>
              <a:gd name="adj" fmla="val 317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lvl="0" indent="0">
              <a:lnSpc>
                <a:spcPct val="100000"/>
              </a:lnSpc>
              <a:buNone/>
            </a:pPr>
            <a:r>
              <a:rPr lang="en-US"/>
              <a:t>Insert Table</a:t>
            </a:r>
          </a:p>
        </p:txBody>
      </p:sp>
      <p:sp>
        <p:nvSpPr>
          <p:cNvPr id="21" name="Text Placeholder 2">
            <a:extLst>
              <a:ext uri="{FF2B5EF4-FFF2-40B4-BE49-F238E27FC236}">
                <a16:creationId xmlns:a16="http://schemas.microsoft.com/office/drawing/2014/main" id="{0E30B14A-4BE2-413A-ADB3-6F948978664F}"/>
              </a:ext>
            </a:extLst>
          </p:cNvPr>
          <p:cNvSpPr>
            <a:spLocks noGrp="1"/>
          </p:cNvSpPr>
          <p:nvPr>
            <p:ph type="body" sz="quarter" idx="22" hasCustomPrompt="1"/>
          </p:nvPr>
        </p:nvSpPr>
        <p:spPr>
          <a:xfrm>
            <a:off x="3827463" y="635870"/>
            <a:ext cx="7640633" cy="1332630"/>
          </a:xfrm>
          <a:prstGeom prst="roundRect">
            <a:avLst>
              <a:gd name="adj" fmla="val 7772"/>
            </a:avLst>
          </a:prstGeom>
          <a:solidFill>
            <a:schemeClr val="bg1">
              <a:lumMod val="85000"/>
            </a:schemeClr>
          </a:solidFill>
        </p:spPr>
        <p:txBody>
          <a:bodyPr wrap="square" anchor="ctr">
            <a:noAutofit/>
          </a:bodyPr>
          <a:lstStyle>
            <a:lvl1pPr marL="14400" indent="0" algn="l">
              <a:lnSpc>
                <a:spcPct val="100000"/>
              </a:lnSpc>
              <a:spcBef>
                <a:spcPts val="0"/>
              </a:spcBef>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or Important Insight / Takeaway from the data in maximum three lines</a:t>
            </a:r>
          </a:p>
        </p:txBody>
      </p:sp>
      <p:sp>
        <p:nvSpPr>
          <p:cNvPr id="8" name="Text Placeholder 2">
            <a:extLst>
              <a:ext uri="{FF2B5EF4-FFF2-40B4-BE49-F238E27FC236}">
                <a16:creationId xmlns:a16="http://schemas.microsoft.com/office/drawing/2014/main" id="{6C14C1E8-22CB-416D-B781-FF68BA042A4E}"/>
              </a:ext>
            </a:extLst>
          </p:cNvPr>
          <p:cNvSpPr>
            <a:spLocks noGrp="1"/>
          </p:cNvSpPr>
          <p:nvPr>
            <p:ph type="body" sz="quarter" idx="31" hasCustomPrompt="1"/>
          </p:nvPr>
        </p:nvSpPr>
        <p:spPr>
          <a:xfrm>
            <a:off x="938441" y="1463283"/>
            <a:ext cx="205650" cy="134394"/>
          </a:xfrm>
          <a:prstGeom prst="triangle">
            <a:avLst/>
          </a:prstGeom>
          <a:solidFill>
            <a:srgbClr val="00B050"/>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1" name="Text Placeholder 2">
            <a:extLst>
              <a:ext uri="{FF2B5EF4-FFF2-40B4-BE49-F238E27FC236}">
                <a16:creationId xmlns:a16="http://schemas.microsoft.com/office/drawing/2014/main" id="{57F1FA94-5B2F-4916-81BF-8C7F82789638}"/>
              </a:ext>
            </a:extLst>
          </p:cNvPr>
          <p:cNvSpPr>
            <a:spLocks noGrp="1"/>
          </p:cNvSpPr>
          <p:nvPr>
            <p:ph type="body" sz="quarter" idx="37" hasCustomPrompt="1"/>
          </p:nvPr>
        </p:nvSpPr>
        <p:spPr>
          <a:xfrm flipV="1">
            <a:off x="938441" y="1650097"/>
            <a:ext cx="205650" cy="134394"/>
          </a:xfrm>
          <a:prstGeom prst="triangle">
            <a:avLst/>
          </a:prstGeom>
          <a:solidFill>
            <a:schemeClr val="accent3"/>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Tree>
    <p:extLst>
      <p:ext uri="{BB962C8B-B14F-4D97-AF65-F5344CB8AC3E}">
        <p14:creationId xmlns:p14="http://schemas.microsoft.com/office/powerpoint/2010/main" val="4160596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28AF-C9B4-01AF-EC64-2D541030E3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0C982C-34FF-C512-7B82-96E4597ED0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494D44-75FE-45D8-7A24-91AB3A2445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BDE56F6-AF19-030A-AE60-5460095EEA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B89D3-E64C-EE13-0C05-23FD48989F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82388D-0767-EB37-0DD1-0752067873BA}"/>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8" name="Footer Placeholder 7">
            <a:extLst>
              <a:ext uri="{FF2B5EF4-FFF2-40B4-BE49-F238E27FC236}">
                <a16:creationId xmlns:a16="http://schemas.microsoft.com/office/drawing/2014/main" id="{386C53AF-12AB-BDDE-E8F4-CBF686F124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0AD83FE-BAA0-6E4D-E4A8-D6CB1DCCE2AF}"/>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7633575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KPIs + Insight + chart">
    <p:bg>
      <p:bgPr>
        <a:solidFill>
          <a:schemeClr val="bg2">
            <a:alpha val="40000"/>
          </a:schemeClr>
        </a:solidFill>
        <a:effectLst/>
      </p:bgPr>
    </p:bg>
    <p:spTree>
      <p:nvGrpSpPr>
        <p:cNvPr id="1" name=""/>
        <p:cNvGrpSpPr/>
        <p:nvPr/>
      </p:nvGrpSpPr>
      <p:grpSpPr>
        <a:xfrm>
          <a:off x="0" y="0"/>
          <a:ext cx="0" cy="0"/>
          <a:chOff x="0" y="0"/>
          <a:chExt cx="0" cy="0"/>
        </a:xfrm>
      </p:grpSpPr>
      <p:sp>
        <p:nvSpPr>
          <p:cNvPr id="29" name="Text Placeholder 2">
            <a:extLst>
              <a:ext uri="{FF2B5EF4-FFF2-40B4-BE49-F238E27FC236}">
                <a16:creationId xmlns:a16="http://schemas.microsoft.com/office/drawing/2014/main" id="{9AC613AD-8235-4A79-9642-52D062C164AA}"/>
              </a:ext>
            </a:extLst>
          </p:cNvPr>
          <p:cNvSpPr>
            <a:spLocks noGrp="1"/>
          </p:cNvSpPr>
          <p:nvPr>
            <p:ph type="body" sz="quarter" idx="14" hasCustomPrompt="1"/>
          </p:nvPr>
        </p:nvSpPr>
        <p:spPr>
          <a:xfrm>
            <a:off x="711198" y="635870"/>
            <a:ext cx="3038476" cy="1332630"/>
          </a:xfrm>
          <a:prstGeom prst="roundRect">
            <a:avLst>
              <a:gd name="adj" fmla="val 713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KPI Title in maximum two lines (Delete unused arrow)</a:t>
            </a:r>
          </a:p>
        </p:txBody>
      </p:sp>
      <p:sp>
        <p:nvSpPr>
          <p:cNvPr id="30" name="Text Placeholder 2">
            <a:extLst>
              <a:ext uri="{FF2B5EF4-FFF2-40B4-BE49-F238E27FC236}">
                <a16:creationId xmlns:a16="http://schemas.microsoft.com/office/drawing/2014/main" id="{C0563764-0DA7-4CFF-8301-A953289685C4}"/>
              </a:ext>
            </a:extLst>
          </p:cNvPr>
          <p:cNvSpPr>
            <a:spLocks noGrp="1"/>
          </p:cNvSpPr>
          <p:nvPr>
            <p:ph type="body" sz="quarter" idx="21" hasCustomPrompt="1"/>
          </p:nvPr>
        </p:nvSpPr>
        <p:spPr>
          <a:xfrm>
            <a:off x="3831455" y="635870"/>
            <a:ext cx="3038476" cy="1332630"/>
          </a:xfrm>
          <a:prstGeom prst="roundRect">
            <a:avLst>
              <a:gd name="adj" fmla="val 8090"/>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KPI Title in maximum two lines (Delete unused arrow)</a:t>
            </a:r>
          </a:p>
        </p:txBody>
      </p:sp>
      <p:sp>
        <p:nvSpPr>
          <p:cNvPr id="24" name="Text Placeholder 2">
            <a:extLst>
              <a:ext uri="{FF2B5EF4-FFF2-40B4-BE49-F238E27FC236}">
                <a16:creationId xmlns:a16="http://schemas.microsoft.com/office/drawing/2014/main" id="{B7CDD66C-B2F6-4749-AE42-AEC20A5F48F8}"/>
              </a:ext>
            </a:extLst>
          </p:cNvPr>
          <p:cNvSpPr>
            <a:spLocks noGrp="1"/>
          </p:cNvSpPr>
          <p:nvPr>
            <p:ph type="body" sz="quarter" idx="19" hasCustomPrompt="1"/>
          </p:nvPr>
        </p:nvSpPr>
        <p:spPr>
          <a:xfrm>
            <a:off x="1191445" y="1404367"/>
            <a:ext cx="1843854" cy="472813"/>
          </a:xfrm>
          <a:prstGeom prst="rect">
            <a:avLst/>
          </a:prstGeom>
        </p:spPr>
        <p:txBody>
          <a:bodyPr tIns="36000" bIns="36000" anchor="ctr" anchorCtr="0">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0.00%</a:t>
            </a:r>
            <a:endParaRPr lang="en-US"/>
          </a:p>
        </p:txBody>
      </p:sp>
      <p:sp>
        <p:nvSpPr>
          <p:cNvPr id="32" name="Text Placeholder 2">
            <a:extLst>
              <a:ext uri="{FF2B5EF4-FFF2-40B4-BE49-F238E27FC236}">
                <a16:creationId xmlns:a16="http://schemas.microsoft.com/office/drawing/2014/main" id="{41DBA1B1-CCCD-47AC-9977-51C5A1090B02}"/>
              </a:ext>
            </a:extLst>
          </p:cNvPr>
          <p:cNvSpPr>
            <a:spLocks noGrp="1"/>
          </p:cNvSpPr>
          <p:nvPr>
            <p:ph type="body" sz="quarter" idx="30" hasCustomPrompt="1"/>
          </p:nvPr>
        </p:nvSpPr>
        <p:spPr>
          <a:xfrm>
            <a:off x="4311702" y="1404367"/>
            <a:ext cx="1843854" cy="472813"/>
          </a:xfrm>
          <a:prstGeom prst="rect">
            <a:avLst/>
          </a:prstGeom>
        </p:spPr>
        <p:txBody>
          <a:bodyPr tIns="36000" bIns="36000" anchor="ctr" anchorCtr="0">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0.00%</a:t>
            </a:r>
            <a:endParaRPr lang="en-US"/>
          </a:p>
        </p:txBody>
      </p:sp>
      <p:sp>
        <p:nvSpPr>
          <p:cNvPr id="33" name="Text Placeholder 2">
            <a:extLst>
              <a:ext uri="{FF2B5EF4-FFF2-40B4-BE49-F238E27FC236}">
                <a16:creationId xmlns:a16="http://schemas.microsoft.com/office/drawing/2014/main" id="{081ABFB0-EF3F-4F37-8A1C-C2879001CF11}"/>
              </a:ext>
            </a:extLst>
          </p:cNvPr>
          <p:cNvSpPr>
            <a:spLocks noGrp="1"/>
          </p:cNvSpPr>
          <p:nvPr>
            <p:ph type="body" sz="quarter" idx="31" hasCustomPrompt="1"/>
          </p:nvPr>
        </p:nvSpPr>
        <p:spPr>
          <a:xfrm>
            <a:off x="938441" y="1473116"/>
            <a:ext cx="205650" cy="134394"/>
          </a:xfrm>
          <a:prstGeom prst="triangle">
            <a:avLst/>
          </a:prstGeom>
          <a:solidFill>
            <a:srgbClr val="00B050"/>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34" name="Text Placeholder 2">
            <a:extLst>
              <a:ext uri="{FF2B5EF4-FFF2-40B4-BE49-F238E27FC236}">
                <a16:creationId xmlns:a16="http://schemas.microsoft.com/office/drawing/2014/main" id="{4487B58C-9A6E-4D70-858F-B041D458DF29}"/>
              </a:ext>
            </a:extLst>
          </p:cNvPr>
          <p:cNvSpPr>
            <a:spLocks noGrp="1"/>
          </p:cNvSpPr>
          <p:nvPr>
            <p:ph type="body" sz="quarter" idx="32" hasCustomPrompt="1"/>
          </p:nvPr>
        </p:nvSpPr>
        <p:spPr>
          <a:xfrm flipV="1">
            <a:off x="4010063" y="1659930"/>
            <a:ext cx="205650" cy="134394"/>
          </a:xfrm>
          <a:prstGeom prst="triangle">
            <a:avLst/>
          </a:prstGeom>
          <a:solidFill>
            <a:schemeClr val="accent3"/>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5" name="Text Placeholder 2">
            <a:extLst>
              <a:ext uri="{FF2B5EF4-FFF2-40B4-BE49-F238E27FC236}">
                <a16:creationId xmlns:a16="http://schemas.microsoft.com/office/drawing/2014/main" id="{A1F59B7B-92F7-4E94-A5F5-8BF72D3C9249}"/>
              </a:ext>
            </a:extLst>
          </p:cNvPr>
          <p:cNvSpPr>
            <a:spLocks noGrp="1"/>
          </p:cNvSpPr>
          <p:nvPr>
            <p:ph type="body" sz="quarter" idx="22" hasCustomPrompt="1"/>
          </p:nvPr>
        </p:nvSpPr>
        <p:spPr>
          <a:xfrm>
            <a:off x="6951712" y="635870"/>
            <a:ext cx="4516385" cy="1332630"/>
          </a:xfrm>
          <a:prstGeom prst="roundRect">
            <a:avLst>
              <a:gd name="adj" fmla="val 8993"/>
            </a:avLst>
          </a:prstGeom>
          <a:solidFill>
            <a:schemeClr val="bg1">
              <a:lumMod val="85000"/>
            </a:schemeClr>
          </a:solidFill>
        </p:spPr>
        <p:txBody>
          <a:bodyPr anchor="ctr">
            <a:noAutofit/>
          </a:bodyPr>
          <a:lstStyle>
            <a:lvl1pPr marL="14400" indent="0" algn="l">
              <a:lnSpc>
                <a:spcPct val="100000"/>
              </a:lnSpc>
              <a:spcBef>
                <a:spcPts val="0"/>
              </a:spcBef>
              <a:buNone/>
              <a:defRPr sz="1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or Important Insight / Takeaway from the data in maximum four lines</a:t>
            </a:r>
            <a:endParaRPr lang="en-US"/>
          </a:p>
        </p:txBody>
      </p:sp>
      <p:sp>
        <p:nvSpPr>
          <p:cNvPr id="19" name="Text Placeholder 2">
            <a:extLst>
              <a:ext uri="{FF2B5EF4-FFF2-40B4-BE49-F238E27FC236}">
                <a16:creationId xmlns:a16="http://schemas.microsoft.com/office/drawing/2014/main" id="{001620DB-988A-43D0-9AFF-640BE1F8A9D7}"/>
              </a:ext>
            </a:extLst>
          </p:cNvPr>
          <p:cNvSpPr>
            <a:spLocks noGrp="1"/>
          </p:cNvSpPr>
          <p:nvPr>
            <p:ph type="body" sz="quarter" idx="29" hasCustomPrompt="1"/>
          </p:nvPr>
        </p:nvSpPr>
        <p:spPr>
          <a:xfrm>
            <a:off x="711199" y="2039812"/>
            <a:ext cx="10756897" cy="4173663"/>
          </a:xfrm>
          <a:prstGeom prst="roundRect">
            <a:avLst>
              <a:gd name="adj" fmla="val 3430"/>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lvl="0" indent="0">
              <a:lnSpc>
                <a:spcPct val="100000"/>
              </a:lnSpc>
              <a:buNone/>
            </a:pPr>
            <a:r>
              <a:rPr lang="en-US"/>
              <a:t>Chart / Graph Title with time period</a:t>
            </a:r>
          </a:p>
        </p:txBody>
      </p:sp>
      <p:sp>
        <p:nvSpPr>
          <p:cNvPr id="10" name="Text Placeholder 2">
            <a:extLst>
              <a:ext uri="{FF2B5EF4-FFF2-40B4-BE49-F238E27FC236}">
                <a16:creationId xmlns:a16="http://schemas.microsoft.com/office/drawing/2014/main" id="{1D9909DD-F223-4431-8E15-DC413D95670E}"/>
              </a:ext>
            </a:extLst>
          </p:cNvPr>
          <p:cNvSpPr>
            <a:spLocks noGrp="1"/>
          </p:cNvSpPr>
          <p:nvPr>
            <p:ph type="body" sz="quarter" idx="33" hasCustomPrompt="1"/>
          </p:nvPr>
        </p:nvSpPr>
        <p:spPr>
          <a:xfrm>
            <a:off x="4010063" y="1473116"/>
            <a:ext cx="205650" cy="134394"/>
          </a:xfrm>
          <a:prstGeom prst="triangle">
            <a:avLst/>
          </a:prstGeom>
          <a:solidFill>
            <a:srgbClr val="00B050"/>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1" name="Text Placeholder 2">
            <a:extLst>
              <a:ext uri="{FF2B5EF4-FFF2-40B4-BE49-F238E27FC236}">
                <a16:creationId xmlns:a16="http://schemas.microsoft.com/office/drawing/2014/main" id="{39764314-F0BB-4810-BAD9-EE48461D49C7}"/>
              </a:ext>
            </a:extLst>
          </p:cNvPr>
          <p:cNvSpPr>
            <a:spLocks noGrp="1"/>
          </p:cNvSpPr>
          <p:nvPr>
            <p:ph type="body" sz="quarter" idx="34" hasCustomPrompt="1"/>
          </p:nvPr>
        </p:nvSpPr>
        <p:spPr>
          <a:xfrm flipV="1">
            <a:off x="938441" y="1659930"/>
            <a:ext cx="205650" cy="134394"/>
          </a:xfrm>
          <a:prstGeom prst="triangle">
            <a:avLst/>
          </a:prstGeom>
          <a:solidFill>
            <a:schemeClr val="accent3"/>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Tree>
    <p:extLst>
      <p:ext uri="{BB962C8B-B14F-4D97-AF65-F5344CB8AC3E}">
        <p14:creationId xmlns:p14="http://schemas.microsoft.com/office/powerpoint/2010/main" val="41602420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KPI + Chart + Table + Insight + Subtitle">
    <p:bg>
      <p:bgPr>
        <a:solidFill>
          <a:schemeClr val="bg2">
            <a:alpha val="40000"/>
          </a:schemeClr>
        </a:solidFill>
        <a:effectLst/>
      </p:bgPr>
    </p:bg>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0227ED67-A913-4C02-A8B1-C4D8A92EF4F4}"/>
              </a:ext>
            </a:extLst>
          </p:cNvPr>
          <p:cNvSpPr>
            <a:spLocks noGrp="1"/>
          </p:cNvSpPr>
          <p:nvPr>
            <p:ph type="body" sz="quarter" idx="37" hasCustomPrompt="1"/>
          </p:nvPr>
        </p:nvSpPr>
        <p:spPr>
          <a:xfrm>
            <a:off x="3831455" y="1305970"/>
            <a:ext cx="3038476" cy="1332630"/>
          </a:xfrm>
          <a:prstGeom prst="roundRect">
            <a:avLst>
              <a:gd name="adj" fmla="val 7137"/>
            </a:avLst>
          </a:prstGeom>
          <a:solidFill>
            <a:schemeClr val="bg1"/>
          </a:solidFill>
        </p:spPr>
        <p:txBody>
          <a:bodyPr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t>KPI Title in maximum two lines (Delete unused arrow)</a:t>
            </a:r>
            <a:endParaRPr lang="en-US"/>
          </a:p>
          <a:p>
            <a:pPr lvl="0"/>
            <a:endParaRPr lang="en-US"/>
          </a:p>
        </p:txBody>
      </p:sp>
      <p:sp>
        <p:nvSpPr>
          <p:cNvPr id="20" name="Text Placeholder 2">
            <a:extLst>
              <a:ext uri="{FF2B5EF4-FFF2-40B4-BE49-F238E27FC236}">
                <a16:creationId xmlns:a16="http://schemas.microsoft.com/office/drawing/2014/main" id="{95680F84-7CA0-4A76-A066-EE3509ABFAA5}"/>
              </a:ext>
            </a:extLst>
          </p:cNvPr>
          <p:cNvSpPr>
            <a:spLocks noGrp="1"/>
          </p:cNvSpPr>
          <p:nvPr>
            <p:ph type="body" sz="quarter" idx="35" hasCustomPrompt="1"/>
          </p:nvPr>
        </p:nvSpPr>
        <p:spPr>
          <a:xfrm>
            <a:off x="711198" y="1305970"/>
            <a:ext cx="3038476" cy="1332630"/>
          </a:xfrm>
          <a:prstGeom prst="roundRect">
            <a:avLst>
              <a:gd name="adj" fmla="val 7137"/>
            </a:avLst>
          </a:prstGeom>
          <a:solidFill>
            <a:schemeClr val="bg1"/>
          </a:solidFill>
        </p:spPr>
        <p:txBody>
          <a:bodyPr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t>KPI Title in maximum two lines (Delete unused arrow)</a:t>
            </a:r>
            <a:endParaRPr lang="en-US"/>
          </a:p>
          <a:p>
            <a:pPr lvl="0"/>
            <a:endParaRPr lang="en-US"/>
          </a:p>
        </p:txBody>
      </p:sp>
      <p:sp>
        <p:nvSpPr>
          <p:cNvPr id="22" name="Text Placeholder 2">
            <a:extLst>
              <a:ext uri="{FF2B5EF4-FFF2-40B4-BE49-F238E27FC236}">
                <a16:creationId xmlns:a16="http://schemas.microsoft.com/office/drawing/2014/main" id="{2B5ACE8A-00AB-4751-B44E-BC98A2C47FDF}"/>
              </a:ext>
            </a:extLst>
          </p:cNvPr>
          <p:cNvSpPr>
            <a:spLocks noGrp="1"/>
          </p:cNvSpPr>
          <p:nvPr>
            <p:ph type="body" sz="quarter" idx="36" hasCustomPrompt="1"/>
          </p:nvPr>
        </p:nvSpPr>
        <p:spPr>
          <a:xfrm>
            <a:off x="6951712" y="1305970"/>
            <a:ext cx="4516385" cy="1332630"/>
          </a:xfrm>
          <a:prstGeom prst="roundRect">
            <a:avLst>
              <a:gd name="adj" fmla="val 8993"/>
            </a:avLst>
          </a:prstGeom>
          <a:solidFill>
            <a:schemeClr val="bg1">
              <a:lumMod val="85000"/>
            </a:schemeClr>
          </a:solidFill>
        </p:spPr>
        <p:txBody>
          <a:bodyPr anchor="ctr">
            <a:noAutofit/>
          </a:bodyPr>
          <a:lstStyle>
            <a:lvl1pPr marL="14400" indent="0" algn="l">
              <a:lnSpc>
                <a:spcPct val="100000"/>
              </a:lnSpc>
              <a:spcBef>
                <a:spcPts val="0"/>
              </a:spcBef>
              <a:buNone/>
              <a:defRPr sz="1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or Important Insight / Takeaway from the data in maximum four lines</a:t>
            </a:r>
            <a:endParaRPr lang="en-US"/>
          </a:p>
        </p:txBody>
      </p:sp>
      <p:sp>
        <p:nvSpPr>
          <p:cNvPr id="30" name="Title 1">
            <a:extLst>
              <a:ext uri="{FF2B5EF4-FFF2-40B4-BE49-F238E27FC236}">
                <a16:creationId xmlns:a16="http://schemas.microsoft.com/office/drawing/2014/main" id="{A5F196B3-494F-4A41-BB7B-AD9B60DBC551}"/>
              </a:ext>
            </a:extLst>
          </p:cNvPr>
          <p:cNvSpPr>
            <a:spLocks noGrp="1"/>
          </p:cNvSpPr>
          <p:nvPr>
            <p:ph type="title"/>
          </p:nvPr>
        </p:nvSpPr>
        <p:spPr>
          <a:xfrm>
            <a:off x="605364" y="527693"/>
            <a:ext cx="10854797" cy="492443"/>
          </a:xfrm>
          <a:prstGeom prst="rect">
            <a:avLst/>
          </a:prstGeom>
        </p:spPr>
        <p:txBody>
          <a:bodyPr wrap="square" anchor="t">
            <a:spAutoFit/>
          </a:bodyPr>
          <a:lstStyle>
            <a:lvl1pPr>
              <a:lnSpc>
                <a:spcPct val="100000"/>
              </a:lnSpc>
              <a:defRPr lang="en-IN" sz="26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35" name="Text Placeholder 2">
            <a:extLst>
              <a:ext uri="{FF2B5EF4-FFF2-40B4-BE49-F238E27FC236}">
                <a16:creationId xmlns:a16="http://schemas.microsoft.com/office/drawing/2014/main" id="{5CEC8C48-72E4-4A29-87D0-B1134274908E}"/>
              </a:ext>
            </a:extLst>
          </p:cNvPr>
          <p:cNvSpPr>
            <a:spLocks noGrp="1"/>
          </p:cNvSpPr>
          <p:nvPr userDrawn="1">
            <p:ph type="body" sz="quarter" idx="26" hasCustomPrompt="1"/>
          </p:nvPr>
        </p:nvSpPr>
        <p:spPr>
          <a:xfrm>
            <a:off x="1191445" y="2091107"/>
            <a:ext cx="1843854" cy="472813"/>
          </a:xfrm>
          <a:prstGeom prst="rect">
            <a:avLst/>
          </a:prstGeom>
        </p:spPr>
        <p:txBody>
          <a:bodyPr tIns="36000" bIns="36000" anchor="ctr" anchorCtr="0">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0.00%</a:t>
            </a:r>
            <a:endParaRPr lang="en-US"/>
          </a:p>
        </p:txBody>
      </p:sp>
      <p:sp>
        <p:nvSpPr>
          <p:cNvPr id="37" name="Text Placeholder 2">
            <a:extLst>
              <a:ext uri="{FF2B5EF4-FFF2-40B4-BE49-F238E27FC236}">
                <a16:creationId xmlns:a16="http://schemas.microsoft.com/office/drawing/2014/main" id="{EA1F07C0-0A41-47D4-8349-0FC63CDE2EE6}"/>
              </a:ext>
            </a:extLst>
          </p:cNvPr>
          <p:cNvSpPr>
            <a:spLocks noGrp="1"/>
          </p:cNvSpPr>
          <p:nvPr userDrawn="1">
            <p:ph type="body" sz="quarter" idx="28" hasCustomPrompt="1"/>
          </p:nvPr>
        </p:nvSpPr>
        <p:spPr>
          <a:xfrm>
            <a:off x="4311702" y="2091107"/>
            <a:ext cx="1843854" cy="472813"/>
          </a:xfrm>
          <a:prstGeom prst="rect">
            <a:avLst/>
          </a:prstGeom>
        </p:spPr>
        <p:txBody>
          <a:bodyPr tIns="36000" bIns="36000" anchor="ctr" anchorCtr="0">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0.00%</a:t>
            </a:r>
            <a:endParaRPr lang="en-US"/>
          </a:p>
        </p:txBody>
      </p:sp>
      <p:sp>
        <p:nvSpPr>
          <p:cNvPr id="13" name="Text Placeholder 2">
            <a:extLst>
              <a:ext uri="{FF2B5EF4-FFF2-40B4-BE49-F238E27FC236}">
                <a16:creationId xmlns:a16="http://schemas.microsoft.com/office/drawing/2014/main" id="{E6134188-DB8A-4DF9-87F8-34A8BEDCA7FC}"/>
              </a:ext>
            </a:extLst>
          </p:cNvPr>
          <p:cNvSpPr>
            <a:spLocks noGrp="1"/>
          </p:cNvSpPr>
          <p:nvPr>
            <p:ph type="body" sz="quarter" idx="41" hasCustomPrompt="1"/>
          </p:nvPr>
        </p:nvSpPr>
        <p:spPr>
          <a:xfrm>
            <a:off x="3998633" y="2166078"/>
            <a:ext cx="205650" cy="134394"/>
          </a:xfrm>
          <a:prstGeom prst="triangle">
            <a:avLst/>
          </a:prstGeom>
          <a:solidFill>
            <a:srgbClr val="00B050"/>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4" name="Text Placeholder 2">
            <a:extLst>
              <a:ext uri="{FF2B5EF4-FFF2-40B4-BE49-F238E27FC236}">
                <a16:creationId xmlns:a16="http://schemas.microsoft.com/office/drawing/2014/main" id="{D5941F27-B6F5-4E44-8310-0328CB9A3F91}"/>
              </a:ext>
            </a:extLst>
          </p:cNvPr>
          <p:cNvSpPr>
            <a:spLocks noGrp="1"/>
          </p:cNvSpPr>
          <p:nvPr>
            <p:ph type="body" sz="quarter" idx="42" hasCustomPrompt="1"/>
          </p:nvPr>
        </p:nvSpPr>
        <p:spPr>
          <a:xfrm flipV="1">
            <a:off x="3998633" y="2352892"/>
            <a:ext cx="205650" cy="134394"/>
          </a:xfrm>
          <a:prstGeom prst="triangle">
            <a:avLst/>
          </a:prstGeom>
          <a:solidFill>
            <a:schemeClr val="accent3"/>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6" name="Text Placeholder 2">
            <a:extLst>
              <a:ext uri="{FF2B5EF4-FFF2-40B4-BE49-F238E27FC236}">
                <a16:creationId xmlns:a16="http://schemas.microsoft.com/office/drawing/2014/main" id="{015AA8D5-E7C5-48A7-860E-F1C92F07CF88}"/>
              </a:ext>
            </a:extLst>
          </p:cNvPr>
          <p:cNvSpPr>
            <a:spLocks noGrp="1"/>
          </p:cNvSpPr>
          <p:nvPr>
            <p:ph type="body" sz="quarter" idx="31" hasCustomPrompt="1"/>
          </p:nvPr>
        </p:nvSpPr>
        <p:spPr>
          <a:xfrm>
            <a:off x="904014" y="2164184"/>
            <a:ext cx="205650" cy="134394"/>
          </a:xfrm>
          <a:prstGeom prst="triangle">
            <a:avLst/>
          </a:prstGeom>
          <a:solidFill>
            <a:srgbClr val="00B050"/>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8" name="Text Placeholder 2">
            <a:extLst>
              <a:ext uri="{FF2B5EF4-FFF2-40B4-BE49-F238E27FC236}">
                <a16:creationId xmlns:a16="http://schemas.microsoft.com/office/drawing/2014/main" id="{A31D3082-BA96-40FA-85B8-3D8F90E67B79}"/>
              </a:ext>
            </a:extLst>
          </p:cNvPr>
          <p:cNvSpPr>
            <a:spLocks noGrp="1"/>
          </p:cNvSpPr>
          <p:nvPr>
            <p:ph type="body" sz="quarter" idx="43" hasCustomPrompt="1"/>
          </p:nvPr>
        </p:nvSpPr>
        <p:spPr>
          <a:xfrm flipV="1">
            <a:off x="904014" y="2350998"/>
            <a:ext cx="205650" cy="134394"/>
          </a:xfrm>
          <a:prstGeom prst="triangle">
            <a:avLst/>
          </a:prstGeom>
          <a:solidFill>
            <a:schemeClr val="accent3"/>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5" name="Text Placeholder 2">
            <a:extLst>
              <a:ext uri="{FF2B5EF4-FFF2-40B4-BE49-F238E27FC236}">
                <a16:creationId xmlns:a16="http://schemas.microsoft.com/office/drawing/2014/main" id="{1CB3C3F8-03F6-41D1-BC35-CE9BDCFD64DE}"/>
              </a:ext>
            </a:extLst>
          </p:cNvPr>
          <p:cNvSpPr>
            <a:spLocks noGrp="1"/>
          </p:cNvSpPr>
          <p:nvPr>
            <p:ph type="body" sz="quarter" idx="32" hasCustomPrompt="1"/>
          </p:nvPr>
        </p:nvSpPr>
        <p:spPr>
          <a:xfrm>
            <a:off x="711198" y="2720493"/>
            <a:ext cx="5335200" cy="3492981"/>
          </a:xfrm>
          <a:prstGeom prst="roundRect">
            <a:avLst>
              <a:gd name="adj" fmla="val 246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lvl="0" indent="0">
              <a:lnSpc>
                <a:spcPct val="100000"/>
              </a:lnSpc>
              <a:buNone/>
            </a:pPr>
            <a:r>
              <a:rPr lang="en-US"/>
              <a:t>Chart / Graph Title with time period</a:t>
            </a:r>
          </a:p>
        </p:txBody>
      </p:sp>
      <p:sp>
        <p:nvSpPr>
          <p:cNvPr id="21" name="Text Placeholder 2">
            <a:extLst>
              <a:ext uri="{FF2B5EF4-FFF2-40B4-BE49-F238E27FC236}">
                <a16:creationId xmlns:a16="http://schemas.microsoft.com/office/drawing/2014/main" id="{2C63D07C-8DA6-4872-BED2-04DD278713B4}"/>
              </a:ext>
            </a:extLst>
          </p:cNvPr>
          <p:cNvSpPr>
            <a:spLocks noGrp="1"/>
          </p:cNvSpPr>
          <p:nvPr>
            <p:ph type="body" sz="quarter" idx="44" hasCustomPrompt="1"/>
          </p:nvPr>
        </p:nvSpPr>
        <p:spPr>
          <a:xfrm>
            <a:off x="6132896" y="2720493"/>
            <a:ext cx="5335200" cy="3492981"/>
          </a:xfrm>
          <a:prstGeom prst="roundRect">
            <a:avLst>
              <a:gd name="adj" fmla="val 317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lvl="0" indent="0">
              <a:lnSpc>
                <a:spcPct val="100000"/>
              </a:lnSpc>
              <a:buNone/>
            </a:pPr>
            <a:r>
              <a:rPr lang="en-US"/>
              <a:t>Insert Table</a:t>
            </a:r>
          </a:p>
        </p:txBody>
      </p:sp>
    </p:spTree>
    <p:extLst>
      <p:ext uri="{BB962C8B-B14F-4D97-AF65-F5344CB8AC3E}">
        <p14:creationId xmlns:p14="http://schemas.microsoft.com/office/powerpoint/2010/main" val="9699375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KPI + Chart + Insight + Subtitle">
    <p:bg>
      <p:bgPr>
        <a:solidFill>
          <a:schemeClr val="bg2">
            <a:alpha val="40000"/>
          </a:schemeClr>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1CF79DE6-489F-4295-A9F8-2AC173EAE383}"/>
              </a:ext>
            </a:extLst>
          </p:cNvPr>
          <p:cNvSpPr>
            <a:spLocks noGrp="1"/>
          </p:cNvSpPr>
          <p:nvPr>
            <p:ph type="body" sz="quarter" idx="38" hasCustomPrompt="1"/>
          </p:nvPr>
        </p:nvSpPr>
        <p:spPr>
          <a:xfrm>
            <a:off x="3831455" y="1305970"/>
            <a:ext cx="3038476" cy="1332630"/>
          </a:xfrm>
          <a:prstGeom prst="roundRect">
            <a:avLst>
              <a:gd name="adj" fmla="val 713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KPI Title in maximum two lines (Delete unused arrow)</a:t>
            </a:r>
            <a:endParaRPr lang="en-US"/>
          </a:p>
        </p:txBody>
      </p:sp>
      <p:sp>
        <p:nvSpPr>
          <p:cNvPr id="16" name="Text Placeholder 2">
            <a:extLst>
              <a:ext uri="{FF2B5EF4-FFF2-40B4-BE49-F238E27FC236}">
                <a16:creationId xmlns:a16="http://schemas.microsoft.com/office/drawing/2014/main" id="{C7071110-F302-4469-BCA4-6E70028B0AA7}"/>
              </a:ext>
            </a:extLst>
          </p:cNvPr>
          <p:cNvSpPr>
            <a:spLocks noGrp="1"/>
          </p:cNvSpPr>
          <p:nvPr>
            <p:ph type="body" sz="quarter" idx="35" hasCustomPrompt="1"/>
          </p:nvPr>
        </p:nvSpPr>
        <p:spPr>
          <a:xfrm>
            <a:off x="711198" y="1305970"/>
            <a:ext cx="3038476" cy="1332630"/>
          </a:xfrm>
          <a:prstGeom prst="roundRect">
            <a:avLst>
              <a:gd name="adj" fmla="val 713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KPI Title in maximum two lines (Delete unused arrow)</a:t>
            </a:r>
            <a:endParaRPr lang="en-US"/>
          </a:p>
        </p:txBody>
      </p:sp>
      <p:sp>
        <p:nvSpPr>
          <p:cNvPr id="19" name="Text Placeholder 2">
            <a:extLst>
              <a:ext uri="{FF2B5EF4-FFF2-40B4-BE49-F238E27FC236}">
                <a16:creationId xmlns:a16="http://schemas.microsoft.com/office/drawing/2014/main" id="{FD9FF712-8955-4640-BEE9-B35894011E84}"/>
              </a:ext>
            </a:extLst>
          </p:cNvPr>
          <p:cNvSpPr>
            <a:spLocks noGrp="1"/>
          </p:cNvSpPr>
          <p:nvPr>
            <p:ph type="body" sz="quarter" idx="36" hasCustomPrompt="1"/>
          </p:nvPr>
        </p:nvSpPr>
        <p:spPr>
          <a:xfrm>
            <a:off x="6951712" y="1305970"/>
            <a:ext cx="4516385" cy="1332630"/>
          </a:xfrm>
          <a:prstGeom prst="roundRect">
            <a:avLst>
              <a:gd name="adj" fmla="val 8993"/>
            </a:avLst>
          </a:prstGeom>
          <a:solidFill>
            <a:schemeClr val="bg1">
              <a:lumMod val="85000"/>
            </a:schemeClr>
          </a:solidFill>
        </p:spPr>
        <p:txBody>
          <a:bodyPr anchor="ctr">
            <a:noAutofit/>
          </a:bodyPr>
          <a:lstStyle>
            <a:lvl1pPr marL="14400" indent="0" algn="l">
              <a:lnSpc>
                <a:spcPct val="100000"/>
              </a:lnSpc>
              <a:spcBef>
                <a:spcPts val="0"/>
              </a:spcBef>
              <a:buNone/>
              <a:defRPr sz="1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Sub Title or Important Insight / Takeaway from the data in maximum four lines</a:t>
            </a:r>
            <a:endParaRPr lang="en-US"/>
          </a:p>
        </p:txBody>
      </p:sp>
      <p:sp>
        <p:nvSpPr>
          <p:cNvPr id="15" name="Text Placeholder 2">
            <a:extLst>
              <a:ext uri="{FF2B5EF4-FFF2-40B4-BE49-F238E27FC236}">
                <a16:creationId xmlns:a16="http://schemas.microsoft.com/office/drawing/2014/main" id="{9E5A48BC-DC4F-4ACA-8BFB-82DF79BF4A9E}"/>
              </a:ext>
            </a:extLst>
          </p:cNvPr>
          <p:cNvSpPr>
            <a:spLocks noGrp="1"/>
          </p:cNvSpPr>
          <p:nvPr>
            <p:ph type="body" sz="quarter" idx="33" hasCustomPrompt="1"/>
          </p:nvPr>
        </p:nvSpPr>
        <p:spPr>
          <a:xfrm>
            <a:off x="711198" y="2720495"/>
            <a:ext cx="10748963" cy="3492980"/>
          </a:xfrm>
          <a:prstGeom prst="roundRect">
            <a:avLst>
              <a:gd name="adj" fmla="val 2467"/>
            </a:avLst>
          </a:prstGeom>
          <a:solidFill>
            <a:schemeClr val="bg1"/>
          </a:solidFill>
        </p:spPr>
        <p:txBody>
          <a:bodyPr anchor="t">
            <a:noAutofit/>
          </a:bodyPr>
          <a:lstStyle>
            <a:lvl1pPr marL="0" indent="0" algn="l">
              <a:lnSpc>
                <a:spcPct val="100000"/>
              </a:lnSpc>
              <a:buNone/>
              <a:defRPr sz="1600" b="0">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marL="0" lvl="0" indent="0">
              <a:lnSpc>
                <a:spcPct val="100000"/>
              </a:lnSpc>
              <a:buNone/>
            </a:pPr>
            <a:r>
              <a:rPr lang="en-US"/>
              <a:t>Chart / Graph Title with time period</a:t>
            </a:r>
          </a:p>
        </p:txBody>
      </p:sp>
      <p:sp>
        <p:nvSpPr>
          <p:cNvPr id="30" name="Title 1">
            <a:extLst>
              <a:ext uri="{FF2B5EF4-FFF2-40B4-BE49-F238E27FC236}">
                <a16:creationId xmlns:a16="http://schemas.microsoft.com/office/drawing/2014/main" id="{A5F196B3-494F-4A41-BB7B-AD9B60DBC551}"/>
              </a:ext>
            </a:extLst>
          </p:cNvPr>
          <p:cNvSpPr>
            <a:spLocks noGrp="1"/>
          </p:cNvSpPr>
          <p:nvPr>
            <p:ph type="title"/>
          </p:nvPr>
        </p:nvSpPr>
        <p:spPr>
          <a:xfrm>
            <a:off x="605364" y="527693"/>
            <a:ext cx="10854797" cy="492443"/>
          </a:xfrm>
          <a:prstGeom prst="rect">
            <a:avLst/>
          </a:prstGeom>
        </p:spPr>
        <p:txBody>
          <a:bodyPr wrap="square" anchor="t">
            <a:spAutoFit/>
          </a:bodyPr>
          <a:lstStyle>
            <a:lvl1pPr>
              <a:lnSpc>
                <a:spcPct val="100000"/>
              </a:lnSpc>
              <a:defRPr lang="en-IN" sz="2600" b="1" i="0">
                <a:latin typeface="+mn-lt"/>
                <a:ea typeface="Open Sans" panose="020B0606030504020204" pitchFamily="34" charset="0"/>
                <a:cs typeface="Open Sans" panose="020B0606030504020204" pitchFamily="34" charset="0"/>
              </a:defRPr>
            </a:lvl1pPr>
          </a:lstStyle>
          <a:p>
            <a:pPr marL="0" lvl="0" indent="0">
              <a:lnSpc>
                <a:spcPct val="100000"/>
              </a:lnSpc>
              <a:spcBef>
                <a:spcPts val="1000"/>
              </a:spcBef>
              <a:buFont typeface="Arial" panose="020B0604020202020204" pitchFamily="34" charset="0"/>
            </a:pPr>
            <a:r>
              <a:rPr lang="en-US"/>
              <a:t>Click to edit Master title style</a:t>
            </a:r>
            <a:endParaRPr lang="en-IN"/>
          </a:p>
        </p:txBody>
      </p:sp>
      <p:sp>
        <p:nvSpPr>
          <p:cNvPr id="35" name="Text Placeholder 2">
            <a:extLst>
              <a:ext uri="{FF2B5EF4-FFF2-40B4-BE49-F238E27FC236}">
                <a16:creationId xmlns:a16="http://schemas.microsoft.com/office/drawing/2014/main" id="{5CEC8C48-72E4-4A29-87D0-B1134274908E}"/>
              </a:ext>
            </a:extLst>
          </p:cNvPr>
          <p:cNvSpPr>
            <a:spLocks noGrp="1"/>
          </p:cNvSpPr>
          <p:nvPr>
            <p:ph type="body" sz="quarter" idx="26" hasCustomPrompt="1"/>
          </p:nvPr>
        </p:nvSpPr>
        <p:spPr>
          <a:xfrm>
            <a:off x="1191445" y="2091107"/>
            <a:ext cx="1843854" cy="472813"/>
          </a:xfrm>
          <a:prstGeom prst="rect">
            <a:avLst/>
          </a:prstGeom>
        </p:spPr>
        <p:txBody>
          <a:bodyPr tIns="36000" bIns="36000" anchor="ctr" anchorCtr="0">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0.00%</a:t>
            </a:r>
            <a:endParaRPr lang="en-US"/>
          </a:p>
        </p:txBody>
      </p:sp>
      <p:sp>
        <p:nvSpPr>
          <p:cNvPr id="37" name="Text Placeholder 2">
            <a:extLst>
              <a:ext uri="{FF2B5EF4-FFF2-40B4-BE49-F238E27FC236}">
                <a16:creationId xmlns:a16="http://schemas.microsoft.com/office/drawing/2014/main" id="{EA1F07C0-0A41-47D4-8349-0FC63CDE2EE6}"/>
              </a:ext>
            </a:extLst>
          </p:cNvPr>
          <p:cNvSpPr>
            <a:spLocks noGrp="1"/>
          </p:cNvSpPr>
          <p:nvPr>
            <p:ph type="body" sz="quarter" idx="28" hasCustomPrompt="1"/>
          </p:nvPr>
        </p:nvSpPr>
        <p:spPr>
          <a:xfrm>
            <a:off x="4311702" y="2091107"/>
            <a:ext cx="1843854" cy="472813"/>
          </a:xfrm>
          <a:prstGeom prst="rect">
            <a:avLst/>
          </a:prstGeom>
        </p:spPr>
        <p:txBody>
          <a:bodyPr tIns="36000" bIns="36000" anchor="ctr" anchorCtr="0">
            <a:spAutoFit/>
          </a:bodyPr>
          <a:lstStyle>
            <a:lvl1pPr marL="0" indent="0" algn="l">
              <a:lnSpc>
                <a:spcPct val="100000"/>
              </a:lnSpc>
              <a:buNone/>
              <a:defRPr sz="2600" b="1">
                <a:solidFill>
                  <a:schemeClr val="tx1"/>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GB"/>
              <a:t>0.00%</a:t>
            </a:r>
            <a:endParaRPr lang="en-US"/>
          </a:p>
        </p:txBody>
      </p:sp>
      <p:sp>
        <p:nvSpPr>
          <p:cNvPr id="11" name="Text Placeholder 2">
            <a:extLst>
              <a:ext uri="{FF2B5EF4-FFF2-40B4-BE49-F238E27FC236}">
                <a16:creationId xmlns:a16="http://schemas.microsoft.com/office/drawing/2014/main" id="{34B3935D-25DE-4CF1-9411-C911A59E6897}"/>
              </a:ext>
            </a:extLst>
          </p:cNvPr>
          <p:cNvSpPr>
            <a:spLocks noGrp="1"/>
          </p:cNvSpPr>
          <p:nvPr>
            <p:ph type="body" sz="quarter" idx="31" hasCustomPrompt="1"/>
          </p:nvPr>
        </p:nvSpPr>
        <p:spPr>
          <a:xfrm>
            <a:off x="904014" y="2164184"/>
            <a:ext cx="205650" cy="134394"/>
          </a:xfrm>
          <a:prstGeom prst="triangle">
            <a:avLst/>
          </a:prstGeom>
          <a:solidFill>
            <a:srgbClr val="00B050"/>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2" name="Text Placeholder 2">
            <a:extLst>
              <a:ext uri="{FF2B5EF4-FFF2-40B4-BE49-F238E27FC236}">
                <a16:creationId xmlns:a16="http://schemas.microsoft.com/office/drawing/2014/main" id="{ACE0E8C8-A862-4F77-BD30-287974C85C87}"/>
              </a:ext>
            </a:extLst>
          </p:cNvPr>
          <p:cNvSpPr>
            <a:spLocks noGrp="1"/>
          </p:cNvSpPr>
          <p:nvPr>
            <p:ph type="body" sz="quarter" idx="32" hasCustomPrompt="1"/>
          </p:nvPr>
        </p:nvSpPr>
        <p:spPr>
          <a:xfrm flipV="1">
            <a:off x="4010063" y="2350998"/>
            <a:ext cx="205650" cy="134394"/>
          </a:xfrm>
          <a:prstGeom prst="triangle">
            <a:avLst/>
          </a:prstGeom>
          <a:solidFill>
            <a:schemeClr val="accent3"/>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3" name="Text Placeholder 2">
            <a:extLst>
              <a:ext uri="{FF2B5EF4-FFF2-40B4-BE49-F238E27FC236}">
                <a16:creationId xmlns:a16="http://schemas.microsoft.com/office/drawing/2014/main" id="{480E203D-96C0-4E30-8CCA-4B1C46536594}"/>
              </a:ext>
            </a:extLst>
          </p:cNvPr>
          <p:cNvSpPr>
            <a:spLocks noGrp="1"/>
          </p:cNvSpPr>
          <p:nvPr>
            <p:ph type="body" sz="quarter" idx="37" hasCustomPrompt="1"/>
          </p:nvPr>
        </p:nvSpPr>
        <p:spPr>
          <a:xfrm>
            <a:off x="4010063" y="2164184"/>
            <a:ext cx="205650" cy="134394"/>
          </a:xfrm>
          <a:prstGeom prst="triangle">
            <a:avLst/>
          </a:prstGeom>
          <a:solidFill>
            <a:srgbClr val="00B050"/>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
        <p:nvSpPr>
          <p:cNvPr id="14" name="Text Placeholder 2">
            <a:extLst>
              <a:ext uri="{FF2B5EF4-FFF2-40B4-BE49-F238E27FC236}">
                <a16:creationId xmlns:a16="http://schemas.microsoft.com/office/drawing/2014/main" id="{E9060D44-04A5-496A-8472-D89D3962E2FD}"/>
              </a:ext>
            </a:extLst>
          </p:cNvPr>
          <p:cNvSpPr>
            <a:spLocks noGrp="1"/>
          </p:cNvSpPr>
          <p:nvPr>
            <p:ph type="body" sz="quarter" idx="34" hasCustomPrompt="1"/>
          </p:nvPr>
        </p:nvSpPr>
        <p:spPr>
          <a:xfrm flipV="1">
            <a:off x="904014" y="2350998"/>
            <a:ext cx="205650" cy="134394"/>
          </a:xfrm>
          <a:prstGeom prst="triangle">
            <a:avLst/>
          </a:prstGeom>
          <a:solidFill>
            <a:schemeClr val="accent3"/>
          </a:solidFill>
        </p:spPr>
        <p:txBody>
          <a:bodyPr tIns="36000" bIns="36000" anchor="ctr" anchorCtr="0">
            <a:noAutofit/>
          </a:bodyPr>
          <a:lstStyle>
            <a:lvl1pPr marL="0" indent="0" algn="l">
              <a:lnSpc>
                <a:spcPct val="100000"/>
              </a:lnSpc>
              <a:buNone/>
              <a:defRPr sz="100" b="1">
                <a:solidFill>
                  <a:srgbClr val="00B050"/>
                </a:solidFill>
                <a:latin typeface="+mn-lt"/>
              </a:defRPr>
            </a:lvl1pPr>
            <a:lvl2pPr marL="457200" indent="0">
              <a:buNone/>
              <a:defRPr sz="2600"/>
            </a:lvl2pPr>
            <a:lvl3pPr marL="914400" indent="0">
              <a:buNone/>
              <a:defRPr sz="2600"/>
            </a:lvl3pPr>
            <a:lvl4pPr marL="1371600" indent="0">
              <a:buNone/>
              <a:defRPr sz="2600"/>
            </a:lvl4pPr>
            <a:lvl5pPr marL="1828800" indent="0">
              <a:buNone/>
              <a:defRPr sz="2600"/>
            </a:lvl5pPr>
          </a:lstStyle>
          <a:p>
            <a:pPr lvl="0"/>
            <a:r>
              <a:rPr lang="en-US"/>
              <a:t>a</a:t>
            </a:r>
          </a:p>
        </p:txBody>
      </p:sp>
    </p:spTree>
    <p:extLst>
      <p:ext uri="{BB962C8B-B14F-4D97-AF65-F5344CB8AC3E}">
        <p14:creationId xmlns:p14="http://schemas.microsoft.com/office/powerpoint/2010/main" val="11583736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2">
            <a:alpha val="4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76445B9-FF81-4E47-A45B-590DC428B361}"/>
              </a:ext>
            </a:extLst>
          </p:cNvPr>
          <p:cNvGrpSpPr/>
          <p:nvPr userDrawn="1"/>
        </p:nvGrpSpPr>
        <p:grpSpPr>
          <a:xfrm>
            <a:off x="731837" y="1507584"/>
            <a:ext cx="1455288" cy="845823"/>
            <a:chOff x="7946718" y="2965722"/>
            <a:chExt cx="1455288" cy="845823"/>
          </a:xfrm>
          <a:solidFill>
            <a:schemeClr val="accent4"/>
          </a:solidFill>
        </p:grpSpPr>
        <p:sp>
          <p:nvSpPr>
            <p:cNvPr id="8" name="TextBox 7">
              <a:extLst>
                <a:ext uri="{FF2B5EF4-FFF2-40B4-BE49-F238E27FC236}">
                  <a16:creationId xmlns:a16="http://schemas.microsoft.com/office/drawing/2014/main" id="{0E08AC23-D07F-4E5A-9DA0-FBB0C09B0E8F}"/>
                </a:ext>
              </a:extLst>
            </p:cNvPr>
            <p:cNvSpPr txBox="1">
              <a:spLocks/>
            </p:cNvSpPr>
            <p:nvPr/>
          </p:nvSpPr>
          <p:spPr>
            <a:xfrm>
              <a:off x="7946718" y="2965722"/>
              <a:ext cx="666866" cy="845823"/>
            </a:xfrm>
            <a:custGeom>
              <a:avLst/>
              <a:gdLst/>
              <a:ahLst/>
              <a:cxnLst/>
              <a:rect l="l" t="t" r="r" b="b"/>
              <a:pathLst>
                <a:path w="666866" h="845823">
                  <a:moveTo>
                    <a:pt x="297135" y="0"/>
                  </a:moveTo>
                  <a:lnTo>
                    <a:pt x="666866" y="0"/>
                  </a:lnTo>
                  <a:cubicBezTo>
                    <a:pt x="592582" y="300512"/>
                    <a:pt x="535744" y="582453"/>
                    <a:pt x="496351" y="845823"/>
                  </a:cubicBezTo>
                  <a:lnTo>
                    <a:pt x="23636" y="845823"/>
                  </a:lnTo>
                  <a:lnTo>
                    <a:pt x="0" y="808681"/>
                  </a:lnTo>
                  <a:cubicBezTo>
                    <a:pt x="24761" y="706259"/>
                    <a:pt x="65561" y="577669"/>
                    <a:pt x="122399" y="422911"/>
                  </a:cubicBezTo>
                  <a:cubicBezTo>
                    <a:pt x="179238" y="268153"/>
                    <a:pt x="237483" y="127183"/>
                    <a:pt x="297135"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7200" b="1" i="0" kern="1200">
                  <a:solidFill>
                    <a:srgbClr val="D6D6D6"/>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solidFill>
                  <a:schemeClr val="tx1"/>
                </a:solidFill>
                <a:latin typeface="+mn-lt"/>
              </a:endParaRPr>
            </a:p>
          </p:txBody>
        </p:sp>
        <p:sp>
          <p:nvSpPr>
            <p:cNvPr id="10" name="TextBox 9">
              <a:extLst>
                <a:ext uri="{FF2B5EF4-FFF2-40B4-BE49-F238E27FC236}">
                  <a16:creationId xmlns:a16="http://schemas.microsoft.com/office/drawing/2014/main" id="{6C374CEA-CE97-4473-9FCF-AC562A1AF22E}"/>
                </a:ext>
              </a:extLst>
            </p:cNvPr>
            <p:cNvSpPr txBox="1">
              <a:spLocks/>
            </p:cNvSpPr>
            <p:nvPr/>
          </p:nvSpPr>
          <p:spPr>
            <a:xfrm>
              <a:off x="8735139" y="2965722"/>
              <a:ext cx="666867" cy="845823"/>
            </a:xfrm>
            <a:custGeom>
              <a:avLst/>
              <a:gdLst/>
              <a:ahLst/>
              <a:cxnLst/>
              <a:rect l="l" t="t" r="r" b="b"/>
              <a:pathLst>
                <a:path w="666867" h="845823">
                  <a:moveTo>
                    <a:pt x="297136" y="0"/>
                  </a:moveTo>
                  <a:lnTo>
                    <a:pt x="666867" y="0"/>
                  </a:lnTo>
                  <a:cubicBezTo>
                    <a:pt x="592583" y="300512"/>
                    <a:pt x="535745" y="582453"/>
                    <a:pt x="496351" y="845823"/>
                  </a:cubicBezTo>
                  <a:lnTo>
                    <a:pt x="23636" y="845823"/>
                  </a:lnTo>
                  <a:lnTo>
                    <a:pt x="0" y="808681"/>
                  </a:lnTo>
                  <a:cubicBezTo>
                    <a:pt x="24762" y="706259"/>
                    <a:pt x="65561" y="577669"/>
                    <a:pt x="122400" y="422911"/>
                  </a:cubicBezTo>
                  <a:cubicBezTo>
                    <a:pt x="179238" y="268153"/>
                    <a:pt x="237483" y="127183"/>
                    <a:pt x="29713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7200" b="1" i="0" kern="1200">
                  <a:solidFill>
                    <a:srgbClr val="D6D6D6"/>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solidFill>
                  <a:schemeClr val="tx1"/>
                </a:solidFill>
                <a:latin typeface="+mn-lt"/>
              </a:endParaRPr>
            </a:p>
          </p:txBody>
        </p:sp>
      </p:grpSp>
      <p:sp>
        <p:nvSpPr>
          <p:cNvPr id="14" name="Text Placeholder 4">
            <a:extLst>
              <a:ext uri="{FF2B5EF4-FFF2-40B4-BE49-F238E27FC236}">
                <a16:creationId xmlns:a16="http://schemas.microsoft.com/office/drawing/2014/main" id="{0D6DD118-6375-439A-BC1B-899B6DC48BBC}"/>
              </a:ext>
            </a:extLst>
          </p:cNvPr>
          <p:cNvSpPr>
            <a:spLocks noGrp="1"/>
          </p:cNvSpPr>
          <p:nvPr>
            <p:ph type="body" sz="quarter" idx="15" hasCustomPrompt="1"/>
          </p:nvPr>
        </p:nvSpPr>
        <p:spPr>
          <a:xfrm>
            <a:off x="1035788" y="870633"/>
            <a:ext cx="10417175" cy="510417"/>
          </a:xfrm>
          <a:prstGeom prst="rect">
            <a:avLst/>
          </a:prstGeom>
        </p:spPr>
        <p:txBody>
          <a:bodyPr anchor="t">
            <a:spAutoFit/>
          </a:bodyPr>
          <a:lstStyle>
            <a:lvl1pPr marL="0" indent="0" algn="l">
              <a:lnSpc>
                <a:spcPct val="100000"/>
              </a:lnSpc>
              <a:spcBef>
                <a:spcPts val="0"/>
              </a:spcBef>
              <a:buNone/>
              <a:defRPr sz="2600" b="0" i="0">
                <a:solidFill>
                  <a:schemeClr val="tx1"/>
                </a:solidFill>
                <a:latin typeface="+mn-lt"/>
                <a:ea typeface="Open Sans Semibold" panose="020B0606030504020204" pitchFamily="34" charset="0"/>
                <a:cs typeface="Open Sans Semibold" panose="020B0606030504020204" pitchFamily="34" charset="0"/>
              </a:defRPr>
            </a:lvl1pPr>
            <a:lvl2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2pPr>
            <a:lvl3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3pPr>
            <a:lvl4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4pPr>
            <a:lvl5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5pPr>
          </a:lstStyle>
          <a:p>
            <a:pPr lvl="0"/>
            <a:r>
              <a:rPr lang="en-GB"/>
              <a:t>Speaker’s name</a:t>
            </a:r>
          </a:p>
        </p:txBody>
      </p:sp>
      <p:sp>
        <p:nvSpPr>
          <p:cNvPr id="15" name="Text Placeholder 4">
            <a:extLst>
              <a:ext uri="{FF2B5EF4-FFF2-40B4-BE49-F238E27FC236}">
                <a16:creationId xmlns:a16="http://schemas.microsoft.com/office/drawing/2014/main" id="{B4ECFA27-67F6-46A2-81A9-B46702AEDC06}"/>
              </a:ext>
            </a:extLst>
          </p:cNvPr>
          <p:cNvSpPr>
            <a:spLocks noGrp="1"/>
          </p:cNvSpPr>
          <p:nvPr>
            <p:ph type="body" sz="quarter" idx="13" hasCustomPrompt="1"/>
          </p:nvPr>
        </p:nvSpPr>
        <p:spPr>
          <a:xfrm>
            <a:off x="1042988" y="1712422"/>
            <a:ext cx="10417175" cy="4276519"/>
          </a:xfrm>
          <a:prstGeom prst="rect">
            <a:avLst/>
          </a:prstGeom>
        </p:spPr>
        <p:txBody>
          <a:bodyPr tIns="288000" anchor="t" anchorCtr="0">
            <a:spAutoFit/>
          </a:bodyPr>
          <a:lstStyle>
            <a:lvl1pPr marL="0" indent="0">
              <a:lnSpc>
                <a:spcPct val="100000"/>
              </a:lnSpc>
              <a:spcBef>
                <a:spcPts val="0"/>
              </a:spcBef>
              <a:buNone/>
              <a:defRPr sz="6400" b="1" i="0">
                <a:solidFill>
                  <a:schemeClr val="tx1"/>
                </a:solidFill>
                <a:latin typeface="+mn-lt"/>
                <a:ea typeface="Open Sans Semibold" panose="020B0606030504020204" pitchFamily="34" charset="0"/>
                <a:cs typeface="Open Sans Semibold" panose="020B0606030504020204" pitchFamily="34" charset="0"/>
              </a:defRPr>
            </a:lvl1pPr>
            <a:lvl2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2pPr>
            <a:lvl3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3pPr>
            <a:lvl4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4pPr>
            <a:lvl5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5pPr>
          </a:lstStyle>
          <a:p>
            <a:pPr lvl="0"/>
            <a:r>
              <a:rPr lang="en-GB"/>
              <a:t>A quotation is the repetition of a sentence, from speech that the speaker has said</a:t>
            </a:r>
          </a:p>
        </p:txBody>
      </p:sp>
    </p:spTree>
    <p:extLst>
      <p:ext uri="{BB962C8B-B14F-4D97-AF65-F5344CB8AC3E}">
        <p14:creationId xmlns:p14="http://schemas.microsoft.com/office/powerpoint/2010/main" val="1101913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Quote + Dark bkgd.">
    <p:bg>
      <p:bgPr>
        <a:solidFill>
          <a:schemeClr val="tx1"/>
        </a:solidFill>
        <a:effectLst/>
      </p:bgPr>
    </p:bg>
    <p:spTree>
      <p:nvGrpSpPr>
        <p:cNvPr id="1" name=""/>
        <p:cNvGrpSpPr/>
        <p:nvPr/>
      </p:nvGrpSpPr>
      <p:grpSpPr>
        <a:xfrm>
          <a:off x="0" y="0"/>
          <a:ext cx="0" cy="0"/>
          <a:chOff x="0" y="0"/>
          <a:chExt cx="0" cy="0"/>
        </a:xfrm>
      </p:grpSpPr>
      <p:pic>
        <p:nvPicPr>
          <p:cNvPr id="13" name="Picture 12" descr="A close up of a logo&#10;&#10;Description generated with very high confidence">
            <a:extLst>
              <a:ext uri="{FF2B5EF4-FFF2-40B4-BE49-F238E27FC236}">
                <a16:creationId xmlns:a16="http://schemas.microsoft.com/office/drawing/2014/main" id="{C49040EA-FE23-4B53-8BE5-BD8E2C4178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861" y="6556891"/>
            <a:ext cx="686144" cy="147200"/>
          </a:xfrm>
          <a:prstGeom prst="rect">
            <a:avLst/>
          </a:prstGeom>
        </p:spPr>
      </p:pic>
      <p:sp>
        <p:nvSpPr>
          <p:cNvPr id="14" name="Title 1">
            <a:extLst>
              <a:ext uri="{FF2B5EF4-FFF2-40B4-BE49-F238E27FC236}">
                <a16:creationId xmlns:a16="http://schemas.microsoft.com/office/drawing/2014/main" id="{848B6007-B878-459B-95AA-ADC9B06B3C01}"/>
              </a:ext>
            </a:extLst>
          </p:cNvPr>
          <p:cNvSpPr txBox="1">
            <a:spLocks/>
          </p:cNvSpPr>
          <p:nvPr userDrawn="1"/>
        </p:nvSpPr>
        <p:spPr>
          <a:xfrm>
            <a:off x="5871733" y="6523249"/>
            <a:ext cx="448535" cy="218654"/>
          </a:xfrm>
          <a:prstGeom prst="rect">
            <a:avLst/>
          </a:prstGeom>
        </p:spPr>
        <p:txBody>
          <a:bodyPr/>
          <a:lstStyle>
            <a:defPPr>
              <a:defRPr lang="en-US"/>
            </a:defPPr>
            <a:lvl1pPr algn="ctr">
              <a:defRPr sz="800">
                <a:solidFill>
                  <a:srgbClr val="6B6B6B"/>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fld id="{8CDB8CBA-EB11-894E-8631-17E36B7DB51E}" type="slidenum">
              <a:rPr lang="en-US" smtClean="0">
                <a:solidFill>
                  <a:schemeClr val="bg1">
                    <a:lumMod val="75000"/>
                  </a:schemeClr>
                </a:solidFill>
                <a:latin typeface="+mn-lt"/>
              </a:rPr>
              <a:pPr>
                <a:lnSpc>
                  <a:spcPct val="100000"/>
                </a:lnSpc>
              </a:pPr>
              <a:t>‹#›</a:t>
            </a:fld>
            <a:endParaRPr lang="en-US">
              <a:solidFill>
                <a:schemeClr val="bg1">
                  <a:lumMod val="75000"/>
                </a:schemeClr>
              </a:solidFill>
              <a:latin typeface="+mn-lt"/>
            </a:endParaRPr>
          </a:p>
        </p:txBody>
      </p:sp>
      <p:sp>
        <p:nvSpPr>
          <p:cNvPr id="15" name="Title 1">
            <a:extLst>
              <a:ext uri="{FF2B5EF4-FFF2-40B4-BE49-F238E27FC236}">
                <a16:creationId xmlns:a16="http://schemas.microsoft.com/office/drawing/2014/main" id="{C6629807-3F1E-438A-BAAD-E5AEF947C5F5}"/>
              </a:ext>
            </a:extLst>
          </p:cNvPr>
          <p:cNvSpPr txBox="1">
            <a:spLocks/>
          </p:cNvSpPr>
          <p:nvPr userDrawn="1"/>
        </p:nvSpPr>
        <p:spPr>
          <a:xfrm>
            <a:off x="652463" y="6523249"/>
            <a:ext cx="3200399" cy="218654"/>
          </a:xfrm>
          <a:prstGeom prst="rect">
            <a:avLst/>
          </a:prstGeom>
        </p:spPr>
        <p:txBody>
          <a:bodyPr/>
          <a:lstStyle>
            <a:defPPr>
              <a:defRPr lang="en-US"/>
            </a:defPPr>
            <a:lvl1pPr>
              <a:defRPr sz="800">
                <a:solidFill>
                  <a:srgbClr val="6B6B6B"/>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100000"/>
              </a:lnSpc>
            </a:pPr>
            <a:r>
              <a:rPr lang="en-US">
                <a:solidFill>
                  <a:schemeClr val="bg1">
                    <a:lumMod val="75000"/>
                  </a:schemeClr>
                </a:solidFill>
                <a:latin typeface="+mn-lt"/>
              </a:rPr>
              <a:t>© 2020 Fractal Analytics Inc. All rights reserved | Confidential</a:t>
            </a:r>
          </a:p>
        </p:txBody>
      </p:sp>
      <p:grpSp>
        <p:nvGrpSpPr>
          <p:cNvPr id="10" name="Group 9">
            <a:extLst>
              <a:ext uri="{FF2B5EF4-FFF2-40B4-BE49-F238E27FC236}">
                <a16:creationId xmlns:a16="http://schemas.microsoft.com/office/drawing/2014/main" id="{D4EF20FE-8CE2-47D4-BA67-42C359E87A36}"/>
              </a:ext>
            </a:extLst>
          </p:cNvPr>
          <p:cNvGrpSpPr/>
          <p:nvPr userDrawn="1"/>
        </p:nvGrpSpPr>
        <p:grpSpPr>
          <a:xfrm>
            <a:off x="731837" y="1507584"/>
            <a:ext cx="1455288" cy="845823"/>
            <a:chOff x="4640712" y="1507584"/>
            <a:chExt cx="1455288" cy="845823"/>
          </a:xfrm>
        </p:grpSpPr>
        <p:sp>
          <p:nvSpPr>
            <p:cNvPr id="16" name="TextBox 15">
              <a:extLst>
                <a:ext uri="{FF2B5EF4-FFF2-40B4-BE49-F238E27FC236}">
                  <a16:creationId xmlns:a16="http://schemas.microsoft.com/office/drawing/2014/main" id="{AC591764-F364-4147-B28C-D6CF0DD6FF88}"/>
                </a:ext>
              </a:extLst>
            </p:cNvPr>
            <p:cNvSpPr txBox="1">
              <a:spLocks/>
            </p:cNvSpPr>
            <p:nvPr userDrawn="1"/>
          </p:nvSpPr>
          <p:spPr>
            <a:xfrm>
              <a:off x="4640712" y="1507584"/>
              <a:ext cx="666866" cy="845823"/>
            </a:xfrm>
            <a:custGeom>
              <a:avLst/>
              <a:gdLst/>
              <a:ahLst/>
              <a:cxnLst/>
              <a:rect l="l" t="t" r="r" b="b"/>
              <a:pathLst>
                <a:path w="666866" h="845823">
                  <a:moveTo>
                    <a:pt x="297135" y="0"/>
                  </a:moveTo>
                  <a:lnTo>
                    <a:pt x="666866" y="0"/>
                  </a:lnTo>
                  <a:cubicBezTo>
                    <a:pt x="592582" y="300512"/>
                    <a:pt x="535744" y="582453"/>
                    <a:pt x="496351" y="845823"/>
                  </a:cubicBezTo>
                  <a:lnTo>
                    <a:pt x="23636" y="845823"/>
                  </a:lnTo>
                  <a:lnTo>
                    <a:pt x="0" y="808681"/>
                  </a:lnTo>
                  <a:cubicBezTo>
                    <a:pt x="24761" y="706259"/>
                    <a:pt x="65561" y="577669"/>
                    <a:pt x="122399" y="422911"/>
                  </a:cubicBezTo>
                  <a:cubicBezTo>
                    <a:pt x="179238" y="268153"/>
                    <a:pt x="237483" y="127183"/>
                    <a:pt x="297135" y="0"/>
                  </a:cubicBezTo>
                  <a:close/>
                </a:path>
              </a:pathLst>
            </a:custGeom>
            <a:solidFill>
              <a:srgbClr val="6B6B6B"/>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7200" b="1" i="0" kern="1200">
                  <a:solidFill>
                    <a:srgbClr val="D6D6D6"/>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solidFill>
                  <a:srgbClr val="383637"/>
                </a:solidFill>
                <a:latin typeface="+mn-lt"/>
              </a:endParaRPr>
            </a:p>
          </p:txBody>
        </p:sp>
        <p:sp>
          <p:nvSpPr>
            <p:cNvPr id="17" name="TextBox 16">
              <a:extLst>
                <a:ext uri="{FF2B5EF4-FFF2-40B4-BE49-F238E27FC236}">
                  <a16:creationId xmlns:a16="http://schemas.microsoft.com/office/drawing/2014/main" id="{5B56254D-ECCA-4335-A674-D290293E0913}"/>
                </a:ext>
              </a:extLst>
            </p:cNvPr>
            <p:cNvSpPr txBox="1">
              <a:spLocks/>
            </p:cNvSpPr>
            <p:nvPr userDrawn="1"/>
          </p:nvSpPr>
          <p:spPr>
            <a:xfrm>
              <a:off x="5429133" y="1507584"/>
              <a:ext cx="666867" cy="845823"/>
            </a:xfrm>
            <a:custGeom>
              <a:avLst/>
              <a:gdLst/>
              <a:ahLst/>
              <a:cxnLst/>
              <a:rect l="l" t="t" r="r" b="b"/>
              <a:pathLst>
                <a:path w="666867" h="845823">
                  <a:moveTo>
                    <a:pt x="297136" y="0"/>
                  </a:moveTo>
                  <a:lnTo>
                    <a:pt x="666867" y="0"/>
                  </a:lnTo>
                  <a:cubicBezTo>
                    <a:pt x="592583" y="300512"/>
                    <a:pt x="535745" y="582453"/>
                    <a:pt x="496351" y="845823"/>
                  </a:cubicBezTo>
                  <a:lnTo>
                    <a:pt x="23636" y="845823"/>
                  </a:lnTo>
                  <a:lnTo>
                    <a:pt x="0" y="808681"/>
                  </a:lnTo>
                  <a:cubicBezTo>
                    <a:pt x="24762" y="706259"/>
                    <a:pt x="65561" y="577669"/>
                    <a:pt x="122400" y="422911"/>
                  </a:cubicBezTo>
                  <a:cubicBezTo>
                    <a:pt x="179238" y="268153"/>
                    <a:pt x="237483" y="127183"/>
                    <a:pt x="297136" y="0"/>
                  </a:cubicBezTo>
                  <a:close/>
                </a:path>
              </a:pathLst>
            </a:custGeom>
            <a:solidFill>
              <a:srgbClr val="6B6B6B"/>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7200" b="1" i="0" kern="1200">
                  <a:solidFill>
                    <a:srgbClr val="D6D6D6"/>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solidFill>
                  <a:srgbClr val="383637"/>
                </a:solidFill>
                <a:latin typeface="+mn-lt"/>
              </a:endParaRPr>
            </a:p>
          </p:txBody>
        </p:sp>
      </p:grpSp>
      <p:sp>
        <p:nvSpPr>
          <p:cNvPr id="18" name="Text Placeholder 4">
            <a:extLst>
              <a:ext uri="{FF2B5EF4-FFF2-40B4-BE49-F238E27FC236}">
                <a16:creationId xmlns:a16="http://schemas.microsoft.com/office/drawing/2014/main" id="{539A892A-E0A3-4F85-AC15-00958250E5A0}"/>
              </a:ext>
            </a:extLst>
          </p:cNvPr>
          <p:cNvSpPr>
            <a:spLocks noGrp="1"/>
          </p:cNvSpPr>
          <p:nvPr>
            <p:ph type="body" sz="quarter" idx="13" hasCustomPrompt="1"/>
          </p:nvPr>
        </p:nvSpPr>
        <p:spPr>
          <a:xfrm>
            <a:off x="1042988" y="1712422"/>
            <a:ext cx="10417175" cy="4276519"/>
          </a:xfrm>
          <a:prstGeom prst="rect">
            <a:avLst/>
          </a:prstGeom>
        </p:spPr>
        <p:txBody>
          <a:bodyPr tIns="288000" anchor="t" anchorCtr="0">
            <a:spAutoFit/>
          </a:bodyPr>
          <a:lstStyle>
            <a:lvl1pPr marL="0" indent="0">
              <a:lnSpc>
                <a:spcPct val="100000"/>
              </a:lnSpc>
              <a:spcBef>
                <a:spcPts val="0"/>
              </a:spcBef>
              <a:buNone/>
              <a:defRPr sz="6400" b="1" i="0">
                <a:solidFill>
                  <a:srgbClr val="FFFFFF"/>
                </a:solidFill>
                <a:latin typeface="+mn-lt"/>
                <a:ea typeface="Open Sans Semibold" panose="020B0606030504020204" pitchFamily="34" charset="0"/>
                <a:cs typeface="Open Sans Semibold" panose="020B0606030504020204" pitchFamily="34" charset="0"/>
              </a:defRPr>
            </a:lvl1pPr>
            <a:lvl2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2pPr>
            <a:lvl3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3pPr>
            <a:lvl4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4pPr>
            <a:lvl5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5pPr>
          </a:lstStyle>
          <a:p>
            <a:pPr lvl="0"/>
            <a:r>
              <a:rPr lang="en-GB"/>
              <a:t>A quotation is the repetition of a sentence, from speech that the speaker has said</a:t>
            </a:r>
          </a:p>
        </p:txBody>
      </p:sp>
      <p:sp>
        <p:nvSpPr>
          <p:cNvPr id="19" name="Text Placeholder 4">
            <a:extLst>
              <a:ext uri="{FF2B5EF4-FFF2-40B4-BE49-F238E27FC236}">
                <a16:creationId xmlns:a16="http://schemas.microsoft.com/office/drawing/2014/main" id="{73946CEA-176B-4058-93BA-D0D282E61443}"/>
              </a:ext>
            </a:extLst>
          </p:cNvPr>
          <p:cNvSpPr>
            <a:spLocks noGrp="1"/>
          </p:cNvSpPr>
          <p:nvPr>
            <p:ph type="body" sz="quarter" idx="15" hasCustomPrompt="1"/>
          </p:nvPr>
        </p:nvSpPr>
        <p:spPr>
          <a:xfrm>
            <a:off x="1035788" y="870633"/>
            <a:ext cx="10417175" cy="510417"/>
          </a:xfrm>
          <a:prstGeom prst="rect">
            <a:avLst/>
          </a:prstGeom>
        </p:spPr>
        <p:txBody>
          <a:bodyPr anchor="t">
            <a:spAutoFit/>
          </a:bodyPr>
          <a:lstStyle>
            <a:lvl1pPr marL="0" indent="0" algn="l">
              <a:lnSpc>
                <a:spcPct val="100000"/>
              </a:lnSpc>
              <a:spcBef>
                <a:spcPts val="0"/>
              </a:spcBef>
              <a:buNone/>
              <a:defRPr sz="2600" b="0" i="0">
                <a:solidFill>
                  <a:srgbClr val="FFFFFF"/>
                </a:solidFill>
                <a:latin typeface="+mn-lt"/>
                <a:ea typeface="Open Sans Semibold" panose="020B0606030504020204" pitchFamily="34" charset="0"/>
                <a:cs typeface="Open Sans Semibold" panose="020B0606030504020204" pitchFamily="34" charset="0"/>
              </a:defRPr>
            </a:lvl1pPr>
            <a:lvl2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2pPr>
            <a:lvl3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3pPr>
            <a:lvl4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4pPr>
            <a:lvl5pPr indent="0">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5pPr>
          </a:lstStyle>
          <a:p>
            <a:pPr lvl="0"/>
            <a:r>
              <a:rPr lang="en-GB"/>
              <a:t>Speaker’s name</a:t>
            </a:r>
          </a:p>
        </p:txBody>
      </p:sp>
    </p:spTree>
    <p:extLst>
      <p:ext uri="{BB962C8B-B14F-4D97-AF65-F5344CB8AC3E}">
        <p14:creationId xmlns:p14="http://schemas.microsoft.com/office/powerpoint/2010/main" val="28340785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 speaker image">
    <p:bg>
      <p:bgPr>
        <a:solidFill>
          <a:srgbClr val="FFFFFF"/>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19EA7E8-D58C-4823-96CC-7C58457E2C33}"/>
              </a:ext>
            </a:extLst>
          </p:cNvPr>
          <p:cNvGrpSpPr/>
          <p:nvPr userDrawn="1"/>
        </p:nvGrpSpPr>
        <p:grpSpPr>
          <a:xfrm>
            <a:off x="615146" y="667216"/>
            <a:ext cx="1455288" cy="845823"/>
            <a:chOff x="7946718" y="2965722"/>
            <a:chExt cx="1455288" cy="845823"/>
          </a:xfrm>
          <a:solidFill>
            <a:srgbClr val="D6D6D6"/>
          </a:solidFill>
        </p:grpSpPr>
        <p:sp>
          <p:nvSpPr>
            <p:cNvPr id="10" name="TextBox 9">
              <a:extLst>
                <a:ext uri="{FF2B5EF4-FFF2-40B4-BE49-F238E27FC236}">
                  <a16:creationId xmlns:a16="http://schemas.microsoft.com/office/drawing/2014/main" id="{252B4F35-079E-4266-92C5-94E8876B874B}"/>
                </a:ext>
              </a:extLst>
            </p:cNvPr>
            <p:cNvSpPr txBox="1">
              <a:spLocks/>
            </p:cNvSpPr>
            <p:nvPr/>
          </p:nvSpPr>
          <p:spPr>
            <a:xfrm>
              <a:off x="7946718" y="2965722"/>
              <a:ext cx="666866" cy="845823"/>
            </a:xfrm>
            <a:custGeom>
              <a:avLst/>
              <a:gdLst/>
              <a:ahLst/>
              <a:cxnLst/>
              <a:rect l="l" t="t" r="r" b="b"/>
              <a:pathLst>
                <a:path w="666866" h="845823">
                  <a:moveTo>
                    <a:pt x="297135" y="0"/>
                  </a:moveTo>
                  <a:lnTo>
                    <a:pt x="666866" y="0"/>
                  </a:lnTo>
                  <a:cubicBezTo>
                    <a:pt x="592582" y="300512"/>
                    <a:pt x="535744" y="582453"/>
                    <a:pt x="496351" y="845823"/>
                  </a:cubicBezTo>
                  <a:lnTo>
                    <a:pt x="23636" y="845823"/>
                  </a:lnTo>
                  <a:lnTo>
                    <a:pt x="0" y="808681"/>
                  </a:lnTo>
                  <a:cubicBezTo>
                    <a:pt x="24761" y="706259"/>
                    <a:pt x="65561" y="577669"/>
                    <a:pt x="122399" y="422911"/>
                  </a:cubicBezTo>
                  <a:cubicBezTo>
                    <a:pt x="179238" y="268153"/>
                    <a:pt x="237483" y="127183"/>
                    <a:pt x="297135"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7200" b="1" i="0" kern="1200">
                  <a:solidFill>
                    <a:srgbClr val="D6D6D6"/>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solidFill>
                  <a:srgbClr val="383637"/>
                </a:solidFill>
                <a:latin typeface="+mn-lt"/>
              </a:endParaRPr>
            </a:p>
          </p:txBody>
        </p:sp>
        <p:sp>
          <p:nvSpPr>
            <p:cNvPr id="11" name="TextBox 10">
              <a:extLst>
                <a:ext uri="{FF2B5EF4-FFF2-40B4-BE49-F238E27FC236}">
                  <a16:creationId xmlns:a16="http://schemas.microsoft.com/office/drawing/2014/main" id="{12BE29EC-219E-4956-B6C5-7099FDB8AC2F}"/>
                </a:ext>
              </a:extLst>
            </p:cNvPr>
            <p:cNvSpPr txBox="1">
              <a:spLocks/>
            </p:cNvSpPr>
            <p:nvPr/>
          </p:nvSpPr>
          <p:spPr>
            <a:xfrm>
              <a:off x="8735139" y="2965722"/>
              <a:ext cx="666867" cy="845823"/>
            </a:xfrm>
            <a:custGeom>
              <a:avLst/>
              <a:gdLst/>
              <a:ahLst/>
              <a:cxnLst/>
              <a:rect l="l" t="t" r="r" b="b"/>
              <a:pathLst>
                <a:path w="666867" h="845823">
                  <a:moveTo>
                    <a:pt x="297136" y="0"/>
                  </a:moveTo>
                  <a:lnTo>
                    <a:pt x="666867" y="0"/>
                  </a:lnTo>
                  <a:cubicBezTo>
                    <a:pt x="592583" y="300512"/>
                    <a:pt x="535745" y="582453"/>
                    <a:pt x="496351" y="845823"/>
                  </a:cubicBezTo>
                  <a:lnTo>
                    <a:pt x="23636" y="845823"/>
                  </a:lnTo>
                  <a:lnTo>
                    <a:pt x="0" y="808681"/>
                  </a:lnTo>
                  <a:cubicBezTo>
                    <a:pt x="24762" y="706259"/>
                    <a:pt x="65561" y="577669"/>
                    <a:pt x="122400" y="422911"/>
                  </a:cubicBezTo>
                  <a:cubicBezTo>
                    <a:pt x="179238" y="268153"/>
                    <a:pt x="237483" y="127183"/>
                    <a:pt x="29713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7200" b="1" i="0" kern="1200">
                  <a:solidFill>
                    <a:srgbClr val="D6D6D6"/>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0" b="1" i="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solidFill>
                  <a:srgbClr val="383637"/>
                </a:solidFill>
                <a:latin typeface="+mn-lt"/>
              </a:endParaRPr>
            </a:p>
          </p:txBody>
        </p:sp>
      </p:grpSp>
      <p:sp>
        <p:nvSpPr>
          <p:cNvPr id="12" name="Picture Placeholder 6">
            <a:extLst>
              <a:ext uri="{FF2B5EF4-FFF2-40B4-BE49-F238E27FC236}">
                <a16:creationId xmlns:a16="http://schemas.microsoft.com/office/drawing/2014/main" id="{C4CCC91B-5611-41BA-BE62-D049438FE5F4}"/>
              </a:ext>
            </a:extLst>
          </p:cNvPr>
          <p:cNvSpPr>
            <a:spLocks noGrp="1"/>
          </p:cNvSpPr>
          <p:nvPr>
            <p:ph type="pic" sz="quarter" idx="14" hasCustomPrompt="1"/>
          </p:nvPr>
        </p:nvSpPr>
        <p:spPr>
          <a:xfrm>
            <a:off x="6886358" y="0"/>
            <a:ext cx="5305642" cy="6213475"/>
          </a:xfrm>
          <a:prstGeom prst="rect">
            <a:avLst/>
          </a:prstGeom>
        </p:spPr>
        <p:txBody>
          <a:bodyPr/>
          <a:lstStyle>
            <a:lvl1pPr marL="0" indent="0">
              <a:lnSpc>
                <a:spcPct val="100000"/>
              </a:lnSpc>
              <a:buNone/>
              <a:defRPr sz="1600">
                <a:solidFill>
                  <a:srgbClr val="6B6B6B"/>
                </a:solidFill>
                <a:latin typeface="+mn-lt"/>
              </a:defRPr>
            </a:lvl1pPr>
          </a:lstStyle>
          <a:p>
            <a:r>
              <a:rPr lang="en-US"/>
              <a:t>INSERT SPEAKER IMAGE ONLY</a:t>
            </a:r>
          </a:p>
        </p:txBody>
      </p:sp>
      <p:sp>
        <p:nvSpPr>
          <p:cNvPr id="13" name="Text Placeholder 16">
            <a:extLst>
              <a:ext uri="{FF2B5EF4-FFF2-40B4-BE49-F238E27FC236}">
                <a16:creationId xmlns:a16="http://schemas.microsoft.com/office/drawing/2014/main" id="{33B46CD2-E3EF-4444-AEB6-327ED5FB15BA}"/>
              </a:ext>
            </a:extLst>
          </p:cNvPr>
          <p:cNvSpPr>
            <a:spLocks noGrp="1"/>
          </p:cNvSpPr>
          <p:nvPr>
            <p:ph type="body" sz="quarter" idx="16" hasCustomPrompt="1"/>
          </p:nvPr>
        </p:nvSpPr>
        <p:spPr>
          <a:xfrm>
            <a:off x="1431925" y="1127877"/>
            <a:ext cx="5426075" cy="4616648"/>
          </a:xfrm>
          <a:prstGeom prst="rect">
            <a:avLst/>
          </a:prstGeom>
        </p:spPr>
        <p:txBody>
          <a:bodyPr anchor="t">
            <a:spAutoFit/>
          </a:bodyPr>
          <a:lstStyle>
            <a:lvl1pPr marL="0" indent="0">
              <a:lnSpc>
                <a:spcPct val="100000"/>
              </a:lnSpc>
              <a:spcBef>
                <a:spcPts val="0"/>
              </a:spcBef>
              <a:buNone/>
              <a:defRPr sz="4200" b="1" i="0">
                <a:solidFill>
                  <a:schemeClr val="tx1"/>
                </a:solidFill>
                <a:latin typeface="+mn-lt"/>
                <a:ea typeface="Open Sans Semibold" panose="020B0606030504020204" pitchFamily="34" charset="0"/>
                <a:cs typeface="Open Sans Semibold" panose="020B0606030504020204" pitchFamily="34" charset="0"/>
              </a:defRPr>
            </a:lvl1pPr>
            <a:lvl2pPr indent="0">
              <a:lnSpc>
                <a:spcPct val="100000"/>
              </a:lnSpc>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2pPr>
            <a:lvl3pPr indent="0">
              <a:lnSpc>
                <a:spcPct val="100000"/>
              </a:lnSpc>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3pPr>
            <a:lvl4pPr indent="0">
              <a:lnSpc>
                <a:spcPct val="100000"/>
              </a:lnSpc>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4pPr>
            <a:lvl5pPr indent="0">
              <a:lnSpc>
                <a:spcPct val="100000"/>
              </a:lnSpc>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5pPr>
          </a:lstStyle>
          <a:p>
            <a:pPr lvl="0"/>
            <a:r>
              <a:rPr lang="en-GB"/>
              <a:t>A quotation is the repetition of a sentence, phrase or passage from speech or text that someone has said or written.</a:t>
            </a:r>
            <a:endParaRPr lang="en-US"/>
          </a:p>
        </p:txBody>
      </p:sp>
      <p:sp>
        <p:nvSpPr>
          <p:cNvPr id="18" name="Text Placeholder 16">
            <a:extLst>
              <a:ext uri="{FF2B5EF4-FFF2-40B4-BE49-F238E27FC236}">
                <a16:creationId xmlns:a16="http://schemas.microsoft.com/office/drawing/2014/main" id="{F5851328-40A6-45EA-AF35-C383544429D3}"/>
              </a:ext>
            </a:extLst>
          </p:cNvPr>
          <p:cNvSpPr>
            <a:spLocks noGrp="1"/>
          </p:cNvSpPr>
          <p:nvPr>
            <p:ph type="body" sz="quarter" idx="18" hasCustomPrompt="1"/>
          </p:nvPr>
        </p:nvSpPr>
        <p:spPr>
          <a:xfrm>
            <a:off x="1431925" y="5730123"/>
            <a:ext cx="5426075" cy="492443"/>
          </a:xfrm>
          <a:prstGeom prst="rect">
            <a:avLst/>
          </a:prstGeom>
        </p:spPr>
        <p:txBody>
          <a:bodyPr anchor="t">
            <a:spAutoFit/>
          </a:bodyPr>
          <a:lstStyle>
            <a:lvl1pPr marL="0" indent="0" algn="r">
              <a:lnSpc>
                <a:spcPct val="100000"/>
              </a:lnSpc>
              <a:spcBef>
                <a:spcPts val="0"/>
              </a:spcBef>
              <a:buNone/>
              <a:defRPr sz="2600" b="1" i="0">
                <a:solidFill>
                  <a:schemeClr val="accent4"/>
                </a:solidFill>
                <a:latin typeface="+mn-lt"/>
                <a:ea typeface="Open Sans Semibold" panose="020B0606030504020204" pitchFamily="34" charset="0"/>
                <a:cs typeface="Open Sans Semibold" panose="020B0606030504020204" pitchFamily="34" charset="0"/>
              </a:defRPr>
            </a:lvl1pPr>
            <a:lvl2pPr indent="0">
              <a:lnSpc>
                <a:spcPct val="100000"/>
              </a:lnSpc>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2pPr>
            <a:lvl3pPr indent="0">
              <a:lnSpc>
                <a:spcPct val="100000"/>
              </a:lnSpc>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3pPr>
            <a:lvl4pPr indent="0">
              <a:lnSpc>
                <a:spcPct val="100000"/>
              </a:lnSpc>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4pPr>
            <a:lvl5pPr indent="0">
              <a:lnSpc>
                <a:spcPct val="100000"/>
              </a:lnSpc>
              <a:buNone/>
              <a:defRPr sz="4200" b="1" i="0">
                <a:latin typeface="Open Sans Semibold" panose="020B0606030504020204" pitchFamily="34" charset="0"/>
                <a:ea typeface="Open Sans Semibold" panose="020B0606030504020204" pitchFamily="34" charset="0"/>
                <a:cs typeface="Open Sans Semibold" panose="020B0606030504020204" pitchFamily="34" charset="0"/>
              </a:defRPr>
            </a:lvl5pPr>
          </a:lstStyle>
          <a:p>
            <a:pPr lvl="0"/>
            <a:r>
              <a:rPr lang="en-GB"/>
              <a:t>— Speaker name</a:t>
            </a:r>
            <a:endParaRPr lang="en-US"/>
          </a:p>
        </p:txBody>
      </p:sp>
    </p:spTree>
    <p:extLst>
      <p:ext uri="{BB962C8B-B14F-4D97-AF65-F5344CB8AC3E}">
        <p14:creationId xmlns:p14="http://schemas.microsoft.com/office/powerpoint/2010/main" val="1082035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Thank You">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B712C1D-486A-B749-B52A-C169E419CDA4}"/>
              </a:ext>
            </a:extLst>
          </p:cNvPr>
          <p:cNvSpPr txBox="1">
            <a:spLocks/>
          </p:cNvSpPr>
          <p:nvPr userDrawn="1"/>
        </p:nvSpPr>
        <p:spPr>
          <a:xfrm>
            <a:off x="580635" y="2595484"/>
            <a:ext cx="5003301" cy="1046440"/>
          </a:xfrm>
          <a:prstGeom prst="rect">
            <a:avLst/>
          </a:prstGeom>
          <a:noFill/>
        </p:spPr>
        <p:txBody>
          <a:bodyPr tIns="0" bIns="0" anchor="t">
            <a:spAutoFit/>
          </a:bodyPr>
          <a:lstStyle>
            <a:lvl1pPr algn="l" defTabSz="914400" rtl="0" eaLnBrk="1" latinLnBrk="0" hangingPunct="1">
              <a:lnSpc>
                <a:spcPct val="90000"/>
              </a:lnSpc>
              <a:spcBef>
                <a:spcPct val="0"/>
              </a:spcBef>
              <a:buNone/>
              <a:defRPr sz="68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GB"/>
              <a:t>Thank You.</a:t>
            </a:r>
            <a:endParaRPr lang="en-US"/>
          </a:p>
        </p:txBody>
      </p:sp>
      <p:sp>
        <p:nvSpPr>
          <p:cNvPr id="18" name="TextBox 17">
            <a:extLst>
              <a:ext uri="{FF2B5EF4-FFF2-40B4-BE49-F238E27FC236}">
                <a16:creationId xmlns:a16="http://schemas.microsoft.com/office/drawing/2014/main" id="{0FAC5960-9DFE-4FCE-9F3E-7E71D5335D59}"/>
              </a:ext>
            </a:extLst>
          </p:cNvPr>
          <p:cNvSpPr txBox="1"/>
          <p:nvPr userDrawn="1"/>
        </p:nvSpPr>
        <p:spPr>
          <a:xfrm>
            <a:off x="729624" y="5382478"/>
            <a:ext cx="4359763" cy="830997"/>
          </a:xfrm>
          <a:prstGeom prst="rect">
            <a:avLst/>
          </a:prstGeom>
          <a:noFill/>
        </p:spPr>
        <p:txBody>
          <a:bodyPr wrap="square" rtlCol="0">
            <a:spAutoFit/>
          </a:bodyPr>
          <a:lstStyle/>
          <a:p>
            <a:r>
              <a:rPr lang="en-US" sz="1200">
                <a:solidFill>
                  <a:schemeClr val="tx2"/>
                </a:solidFill>
                <a:latin typeface="Open Sans" panose="020B0606030504020204" pitchFamily="34" charset="0"/>
                <a:ea typeface="Open Sans" panose="020B0606030504020204" pitchFamily="34" charset="0"/>
                <a:cs typeface="Open Sans" panose="020B0606030504020204" pitchFamily="34" charset="0"/>
              </a:rPr>
              <a:t>A strategic partner to the most admired Fortune 500® companies globally, we help power every human decision in the enterprise by bringing advanced analytics &amp; AI, engineering and design.</a:t>
            </a:r>
          </a:p>
        </p:txBody>
      </p:sp>
      <p:sp>
        <p:nvSpPr>
          <p:cNvPr id="19" name="TextBox 18">
            <a:extLst>
              <a:ext uri="{FF2B5EF4-FFF2-40B4-BE49-F238E27FC236}">
                <a16:creationId xmlns:a16="http://schemas.microsoft.com/office/drawing/2014/main" id="{436E1585-D766-4B04-A7D7-9B27FF597730}"/>
              </a:ext>
            </a:extLst>
          </p:cNvPr>
          <p:cNvSpPr txBox="1"/>
          <p:nvPr userDrawn="1"/>
        </p:nvSpPr>
        <p:spPr>
          <a:xfrm>
            <a:off x="10351096" y="6029237"/>
            <a:ext cx="1199702" cy="276999"/>
          </a:xfrm>
          <a:prstGeom prst="rect">
            <a:avLst/>
          </a:prstGeom>
          <a:noFill/>
        </p:spPr>
        <p:txBody>
          <a:bodyPr wrap="square" rtlCol="0">
            <a:spAutoFit/>
          </a:bodyPr>
          <a:lstStyle/>
          <a:p>
            <a:r>
              <a:rPr lang="en-US" sz="1200" err="1">
                <a:solidFill>
                  <a:srgbClr val="6B6B6B"/>
                </a:solidFill>
                <a:latin typeface="Open Sans" panose="020B0606030504020204" pitchFamily="34" charset="0"/>
                <a:ea typeface="Open Sans" panose="020B0606030504020204" pitchFamily="34" charset="0"/>
                <a:cs typeface="Open Sans" panose="020B0606030504020204" pitchFamily="34" charset="0"/>
              </a:rPr>
              <a:t>www.fractal.ai</a:t>
            </a:r>
            <a:endParaRPr lang="en-US" sz="1200">
              <a:solidFill>
                <a:srgbClr val="6B6B6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Freeform 6">
            <a:hlinkClick r:id="rId3"/>
            <a:extLst>
              <a:ext uri="{FF2B5EF4-FFF2-40B4-BE49-F238E27FC236}">
                <a16:creationId xmlns:a16="http://schemas.microsoft.com/office/drawing/2014/main" id="{B6C1155E-5832-4871-A7A9-F568C266B18F}"/>
              </a:ext>
            </a:extLst>
          </p:cNvPr>
          <p:cNvSpPr>
            <a:spLocks noEditPoints="1"/>
          </p:cNvSpPr>
          <p:nvPr userDrawn="1"/>
        </p:nvSpPr>
        <p:spPr bwMode="auto">
          <a:xfrm>
            <a:off x="9001063" y="5942606"/>
            <a:ext cx="309599" cy="335495"/>
          </a:xfrm>
          <a:custGeom>
            <a:avLst/>
            <a:gdLst>
              <a:gd name="T0" fmla="*/ 6321 w 8634"/>
              <a:gd name="T1" fmla="*/ 3305 h 9592"/>
              <a:gd name="T2" fmla="*/ 6622 w 8634"/>
              <a:gd name="T3" fmla="*/ 3222 h 9592"/>
              <a:gd name="T4" fmla="*/ 6304 w 8634"/>
              <a:gd name="T5" fmla="*/ 3665 h 9592"/>
              <a:gd name="T6" fmla="*/ 5563 w 8634"/>
              <a:gd name="T7" fmla="*/ 5255 h 9592"/>
              <a:gd name="T8" fmla="*/ 4494 w 8634"/>
              <a:gd name="T9" fmla="*/ 5709 h 9592"/>
              <a:gd name="T10" fmla="*/ 3218 w 8634"/>
              <a:gd name="T11" fmla="*/ 5420 h 9592"/>
              <a:gd name="T12" fmla="*/ 3739 w 8634"/>
              <a:gd name="T13" fmla="*/ 5338 h 9592"/>
              <a:gd name="T14" fmla="*/ 4172 w 8634"/>
              <a:gd name="T15" fmla="*/ 5136 h 9592"/>
              <a:gd name="T16" fmla="*/ 3575 w 8634"/>
              <a:gd name="T17" fmla="*/ 4644 h 9592"/>
              <a:gd name="T18" fmla="*/ 3600 w 8634"/>
              <a:gd name="T19" fmla="*/ 4634 h 9592"/>
              <a:gd name="T20" fmla="*/ 3818 w 8634"/>
              <a:gd name="T21" fmla="*/ 4598 h 9592"/>
              <a:gd name="T22" fmla="*/ 3295 w 8634"/>
              <a:gd name="T23" fmla="*/ 3892 h 9592"/>
              <a:gd name="T24" fmla="*/ 3558 w 8634"/>
              <a:gd name="T25" fmla="*/ 3942 h 9592"/>
              <a:gd name="T26" fmla="*/ 3412 w 8634"/>
              <a:gd name="T27" fmla="*/ 3003 h 9592"/>
              <a:gd name="T28" fmla="*/ 3991 w 8634"/>
              <a:gd name="T29" fmla="*/ 3486 h 9592"/>
              <a:gd name="T30" fmla="*/ 4863 w 8634"/>
              <a:gd name="T31" fmla="*/ 3748 h 9592"/>
              <a:gd name="T32" fmla="*/ 6009 w 8634"/>
              <a:gd name="T33" fmla="*/ 3024 h 9592"/>
              <a:gd name="T34" fmla="*/ 6538 w 8634"/>
              <a:gd name="T35" fmla="*/ 2936 h 9592"/>
              <a:gd name="T36" fmla="*/ 6321 w 8634"/>
              <a:gd name="T37" fmla="*/ 3305 h 9592"/>
              <a:gd name="T38" fmla="*/ 8393 w 8634"/>
              <a:gd name="T39" fmla="*/ 4538 h 9592"/>
              <a:gd name="T40" fmla="*/ 3555 w 8634"/>
              <a:gd name="T41" fmla="*/ 990 h 9592"/>
              <a:gd name="T42" fmla="*/ 1699 w 8634"/>
              <a:gd name="T43" fmla="*/ 2664 h 9592"/>
              <a:gd name="T44" fmla="*/ 7236 w 8634"/>
              <a:gd name="T45" fmla="*/ 6930 h 9592"/>
              <a:gd name="T46" fmla="*/ 8393 w 8634"/>
              <a:gd name="T47" fmla="*/ 4538 h 9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4" h="9592">
                <a:moveTo>
                  <a:pt x="6321" y="3305"/>
                </a:moveTo>
                <a:lnTo>
                  <a:pt x="6622" y="3222"/>
                </a:lnTo>
                <a:cubicBezTo>
                  <a:pt x="6520" y="3400"/>
                  <a:pt x="6336" y="3508"/>
                  <a:pt x="6304" y="3665"/>
                </a:cubicBezTo>
                <a:cubicBezTo>
                  <a:pt x="6198" y="4171"/>
                  <a:pt x="6196" y="4748"/>
                  <a:pt x="5563" y="5255"/>
                </a:cubicBezTo>
                <a:cubicBezTo>
                  <a:pt x="5297" y="5468"/>
                  <a:pt x="4960" y="5664"/>
                  <a:pt x="4494" y="5709"/>
                </a:cubicBezTo>
                <a:cubicBezTo>
                  <a:pt x="4093" y="5749"/>
                  <a:pt x="3440" y="5639"/>
                  <a:pt x="3218" y="5420"/>
                </a:cubicBezTo>
                <a:cubicBezTo>
                  <a:pt x="3350" y="5361"/>
                  <a:pt x="3576" y="5384"/>
                  <a:pt x="3739" y="5338"/>
                </a:cubicBezTo>
                <a:cubicBezTo>
                  <a:pt x="3916" y="5289"/>
                  <a:pt x="4054" y="5210"/>
                  <a:pt x="4172" y="5136"/>
                </a:cubicBezTo>
                <a:cubicBezTo>
                  <a:pt x="4013" y="5025"/>
                  <a:pt x="3707" y="5000"/>
                  <a:pt x="3575" y="4644"/>
                </a:cubicBezTo>
                <a:cubicBezTo>
                  <a:pt x="3583" y="4639"/>
                  <a:pt x="3596" y="4626"/>
                  <a:pt x="3600" y="4634"/>
                </a:cubicBezTo>
                <a:lnTo>
                  <a:pt x="3818" y="4598"/>
                </a:lnTo>
                <a:cubicBezTo>
                  <a:pt x="3508" y="4393"/>
                  <a:pt x="3360" y="4352"/>
                  <a:pt x="3295" y="3892"/>
                </a:cubicBezTo>
                <a:lnTo>
                  <a:pt x="3558" y="3942"/>
                </a:lnTo>
                <a:cubicBezTo>
                  <a:pt x="3373" y="3718"/>
                  <a:pt x="3184" y="3367"/>
                  <a:pt x="3412" y="3003"/>
                </a:cubicBezTo>
                <a:cubicBezTo>
                  <a:pt x="3614" y="3174"/>
                  <a:pt x="3609" y="3272"/>
                  <a:pt x="3991" y="3486"/>
                </a:cubicBezTo>
                <a:cubicBezTo>
                  <a:pt x="4253" y="3632"/>
                  <a:pt x="4505" y="3715"/>
                  <a:pt x="4863" y="3748"/>
                </a:cubicBezTo>
                <a:cubicBezTo>
                  <a:pt x="4837" y="3016"/>
                  <a:pt x="5390" y="2650"/>
                  <a:pt x="6009" y="3024"/>
                </a:cubicBezTo>
                <a:cubicBezTo>
                  <a:pt x="6201" y="3141"/>
                  <a:pt x="6311" y="3009"/>
                  <a:pt x="6538" y="2936"/>
                </a:cubicBezTo>
                <a:cubicBezTo>
                  <a:pt x="6481" y="3106"/>
                  <a:pt x="6394" y="3160"/>
                  <a:pt x="6321" y="3305"/>
                </a:cubicBezTo>
                <a:close/>
                <a:moveTo>
                  <a:pt x="8393" y="4538"/>
                </a:moveTo>
                <a:cubicBezTo>
                  <a:pt x="8634" y="2125"/>
                  <a:pt x="6090" y="0"/>
                  <a:pt x="3555" y="990"/>
                </a:cubicBezTo>
                <a:cubicBezTo>
                  <a:pt x="2733" y="1311"/>
                  <a:pt x="2094" y="1889"/>
                  <a:pt x="1699" y="2664"/>
                </a:cubicBezTo>
                <a:cubicBezTo>
                  <a:pt x="0" y="5997"/>
                  <a:pt x="3979" y="9592"/>
                  <a:pt x="7236" y="6930"/>
                </a:cubicBezTo>
                <a:cubicBezTo>
                  <a:pt x="7915" y="6376"/>
                  <a:pt x="8302" y="5446"/>
                  <a:pt x="8393" y="4538"/>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1">
            <a:hlinkClick r:id="rId4"/>
            <a:extLst>
              <a:ext uri="{FF2B5EF4-FFF2-40B4-BE49-F238E27FC236}">
                <a16:creationId xmlns:a16="http://schemas.microsoft.com/office/drawing/2014/main" id="{123AD49C-4EAA-4A9F-8D0C-E2B97FC4CB79}"/>
              </a:ext>
            </a:extLst>
          </p:cNvPr>
          <p:cNvSpPr>
            <a:spLocks noEditPoints="1"/>
          </p:cNvSpPr>
          <p:nvPr userDrawn="1"/>
        </p:nvSpPr>
        <p:spPr bwMode="auto">
          <a:xfrm>
            <a:off x="9386925" y="5963631"/>
            <a:ext cx="269148" cy="263698"/>
          </a:xfrm>
          <a:custGeom>
            <a:avLst/>
            <a:gdLst>
              <a:gd name="T0" fmla="*/ 1829 w 7029"/>
              <a:gd name="T1" fmla="*/ 2378 h 7017"/>
              <a:gd name="T2" fmla="*/ 2499 w 7029"/>
              <a:gd name="T3" fmla="*/ 2376 h 7017"/>
              <a:gd name="T4" fmla="*/ 2495 w 7029"/>
              <a:gd name="T5" fmla="*/ 4751 h 7017"/>
              <a:gd name="T6" fmla="*/ 1829 w 7029"/>
              <a:gd name="T7" fmla="*/ 4741 h 7017"/>
              <a:gd name="T8" fmla="*/ 1829 w 7029"/>
              <a:gd name="T9" fmla="*/ 2378 h 7017"/>
              <a:gd name="T10" fmla="*/ 3807 w 7029"/>
              <a:gd name="T11" fmla="*/ 2623 h 7017"/>
              <a:gd name="T12" fmla="*/ 5220 w 7029"/>
              <a:gd name="T13" fmla="*/ 2756 h 7017"/>
              <a:gd name="T14" fmla="*/ 5359 w 7029"/>
              <a:gd name="T15" fmla="*/ 4751 h 7017"/>
              <a:gd name="T16" fmla="*/ 4688 w 7029"/>
              <a:gd name="T17" fmla="*/ 4739 h 7017"/>
              <a:gd name="T18" fmla="*/ 4688 w 7029"/>
              <a:gd name="T19" fmla="*/ 3585 h 7017"/>
              <a:gd name="T20" fmla="*/ 4216 w 7029"/>
              <a:gd name="T21" fmla="*/ 2871 h 7017"/>
              <a:gd name="T22" fmla="*/ 3788 w 7029"/>
              <a:gd name="T23" fmla="*/ 3621 h 7017"/>
              <a:gd name="T24" fmla="*/ 3788 w 7029"/>
              <a:gd name="T25" fmla="*/ 4750 h 7017"/>
              <a:gd name="T26" fmla="*/ 3119 w 7029"/>
              <a:gd name="T27" fmla="*/ 4746 h 7017"/>
              <a:gd name="T28" fmla="*/ 3123 w 7029"/>
              <a:gd name="T29" fmla="*/ 2377 h 7017"/>
              <a:gd name="T30" fmla="*/ 3807 w 7029"/>
              <a:gd name="T31" fmla="*/ 2623 h 7017"/>
              <a:gd name="T32" fmla="*/ 2078 w 7029"/>
              <a:gd name="T33" fmla="*/ 1430 h 7017"/>
              <a:gd name="T34" fmla="*/ 2300 w 7029"/>
              <a:gd name="T35" fmla="*/ 2167 h 7017"/>
              <a:gd name="T36" fmla="*/ 2078 w 7029"/>
              <a:gd name="T37" fmla="*/ 1430 h 7017"/>
              <a:gd name="T38" fmla="*/ 3018 w 7029"/>
              <a:gd name="T39" fmla="*/ 294 h 7017"/>
              <a:gd name="T40" fmla="*/ 288 w 7029"/>
              <a:gd name="T41" fmla="*/ 3992 h 7017"/>
              <a:gd name="T42" fmla="*/ 4023 w 7029"/>
              <a:gd name="T43" fmla="*/ 6708 h 7017"/>
              <a:gd name="T44" fmla="*/ 6733 w 7029"/>
              <a:gd name="T45" fmla="*/ 3005 h 7017"/>
              <a:gd name="T46" fmla="*/ 3018 w 7029"/>
              <a:gd name="T47" fmla="*/ 294 h 7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29" h="7017">
                <a:moveTo>
                  <a:pt x="1829" y="2378"/>
                </a:moveTo>
                <a:lnTo>
                  <a:pt x="2499" y="2376"/>
                </a:lnTo>
                <a:lnTo>
                  <a:pt x="2495" y="4751"/>
                </a:lnTo>
                <a:lnTo>
                  <a:pt x="1829" y="4741"/>
                </a:lnTo>
                <a:lnTo>
                  <a:pt x="1829" y="2378"/>
                </a:lnTo>
                <a:close/>
                <a:moveTo>
                  <a:pt x="3807" y="2623"/>
                </a:moveTo>
                <a:cubicBezTo>
                  <a:pt x="4148" y="2196"/>
                  <a:pt x="4940" y="2286"/>
                  <a:pt x="5220" y="2756"/>
                </a:cubicBezTo>
                <a:cubicBezTo>
                  <a:pt x="5446" y="3134"/>
                  <a:pt x="5370" y="4239"/>
                  <a:pt x="5359" y="4751"/>
                </a:cubicBezTo>
                <a:lnTo>
                  <a:pt x="4688" y="4739"/>
                </a:lnTo>
                <a:cubicBezTo>
                  <a:pt x="4691" y="4355"/>
                  <a:pt x="4688" y="3970"/>
                  <a:pt x="4688" y="3585"/>
                </a:cubicBezTo>
                <a:cubicBezTo>
                  <a:pt x="4688" y="3207"/>
                  <a:pt x="4670" y="2818"/>
                  <a:pt x="4216" y="2871"/>
                </a:cubicBezTo>
                <a:cubicBezTo>
                  <a:pt x="3845" y="2913"/>
                  <a:pt x="3786" y="3247"/>
                  <a:pt x="3788" y="3621"/>
                </a:cubicBezTo>
                <a:cubicBezTo>
                  <a:pt x="3790" y="3997"/>
                  <a:pt x="3788" y="4374"/>
                  <a:pt x="3788" y="4750"/>
                </a:cubicBezTo>
                <a:lnTo>
                  <a:pt x="3119" y="4746"/>
                </a:lnTo>
                <a:lnTo>
                  <a:pt x="3123" y="2377"/>
                </a:lnTo>
                <a:cubicBezTo>
                  <a:pt x="3927" y="2374"/>
                  <a:pt x="3741" y="2318"/>
                  <a:pt x="3807" y="2623"/>
                </a:cubicBezTo>
                <a:close/>
                <a:moveTo>
                  <a:pt x="2078" y="1430"/>
                </a:moveTo>
                <a:cubicBezTo>
                  <a:pt x="2577" y="1304"/>
                  <a:pt x="2732" y="2029"/>
                  <a:pt x="2300" y="2167"/>
                </a:cubicBezTo>
                <a:cubicBezTo>
                  <a:pt x="1779" y="2333"/>
                  <a:pt x="1529" y="1568"/>
                  <a:pt x="2078" y="1430"/>
                </a:cubicBezTo>
                <a:close/>
                <a:moveTo>
                  <a:pt x="3018" y="294"/>
                </a:moveTo>
                <a:cubicBezTo>
                  <a:pt x="1398" y="540"/>
                  <a:pt x="0" y="2030"/>
                  <a:pt x="288" y="3992"/>
                </a:cubicBezTo>
                <a:cubicBezTo>
                  <a:pt x="525" y="5610"/>
                  <a:pt x="2082" y="7017"/>
                  <a:pt x="4023" y="6708"/>
                </a:cubicBezTo>
                <a:cubicBezTo>
                  <a:pt x="5629" y="6453"/>
                  <a:pt x="7029" y="4935"/>
                  <a:pt x="6733" y="3005"/>
                </a:cubicBezTo>
                <a:cubicBezTo>
                  <a:pt x="6484" y="1382"/>
                  <a:pt x="4950" y="0"/>
                  <a:pt x="3018" y="294"/>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B982B858-E814-42A5-B633-8AC8151FA0C2}"/>
              </a:ext>
            </a:extLst>
          </p:cNvPr>
          <p:cNvPicPr>
            <a:picLocks noChangeAspect="1"/>
          </p:cNvPicPr>
          <p:nvPr userDrawn="1"/>
        </p:nvPicPr>
        <p:blipFill>
          <a:blip r:embed="rId5"/>
          <a:srcRect/>
          <a:stretch/>
        </p:blipFill>
        <p:spPr>
          <a:xfrm>
            <a:off x="762834" y="4795112"/>
            <a:ext cx="1804127" cy="462596"/>
          </a:xfrm>
          <a:prstGeom prst="rect">
            <a:avLst/>
          </a:prstGeom>
        </p:spPr>
      </p:pic>
      <p:pic>
        <p:nvPicPr>
          <p:cNvPr id="37" name="Picture 36" descr="Logo&#10;&#10;Description automatically generated">
            <a:extLst>
              <a:ext uri="{FF2B5EF4-FFF2-40B4-BE49-F238E27FC236}">
                <a16:creationId xmlns:a16="http://schemas.microsoft.com/office/drawing/2014/main" id="{F94D8FD5-CAB5-47A9-976D-DFB774A6BE63}"/>
              </a:ext>
            </a:extLst>
          </p:cNvPr>
          <p:cNvPicPr>
            <a:picLocks noChangeAspect="1"/>
          </p:cNvPicPr>
          <p:nvPr userDrawn="1"/>
        </p:nvPicPr>
        <p:blipFill>
          <a:blip r:embed="rId6"/>
          <a:stretch>
            <a:fillRect/>
          </a:stretch>
        </p:blipFill>
        <p:spPr>
          <a:xfrm>
            <a:off x="10040493" y="5975875"/>
            <a:ext cx="237600" cy="237600"/>
          </a:xfrm>
          <a:prstGeom prst="rect">
            <a:avLst/>
          </a:prstGeom>
        </p:spPr>
      </p:pic>
      <p:pic>
        <p:nvPicPr>
          <p:cNvPr id="38" name="Picture 37" descr="Icon&#10;&#10;Description automatically generated">
            <a:extLst>
              <a:ext uri="{FF2B5EF4-FFF2-40B4-BE49-F238E27FC236}">
                <a16:creationId xmlns:a16="http://schemas.microsoft.com/office/drawing/2014/main" id="{C546B0A2-978B-4322-9B77-B8BAE7EEE896}"/>
              </a:ext>
            </a:extLst>
          </p:cNvPr>
          <p:cNvPicPr>
            <a:picLocks noChangeAspect="1"/>
          </p:cNvPicPr>
          <p:nvPr userDrawn="1"/>
        </p:nvPicPr>
        <p:blipFill>
          <a:blip r:embed="rId7"/>
          <a:stretch>
            <a:fillRect/>
          </a:stretch>
        </p:blipFill>
        <p:spPr>
          <a:xfrm>
            <a:off x="9726630" y="5975875"/>
            <a:ext cx="237600" cy="237600"/>
          </a:xfrm>
          <a:prstGeom prst="rect">
            <a:avLst/>
          </a:prstGeom>
        </p:spPr>
      </p:pic>
    </p:spTree>
    <p:extLst>
      <p:ext uri="{BB962C8B-B14F-4D97-AF65-F5344CB8AC3E}">
        <p14:creationId xmlns:p14="http://schemas.microsoft.com/office/powerpoint/2010/main" val="15301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5E26-BB2F-00B4-BBC2-5E079BFF22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C6FB96-6529-D301-E3A7-F6A2282044C3}"/>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4" name="Footer Placeholder 3">
            <a:extLst>
              <a:ext uri="{FF2B5EF4-FFF2-40B4-BE49-F238E27FC236}">
                <a16:creationId xmlns:a16="http://schemas.microsoft.com/office/drawing/2014/main" id="{D89A81CB-1E23-98E6-BA81-58D1F4F65D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89E364-D752-3F8C-5113-E52B1F6EF8DF}"/>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208389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99E0FD-FF53-9E78-6C09-9E3B22768661}"/>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3" name="Footer Placeholder 2">
            <a:extLst>
              <a:ext uri="{FF2B5EF4-FFF2-40B4-BE49-F238E27FC236}">
                <a16:creationId xmlns:a16="http://schemas.microsoft.com/office/drawing/2014/main" id="{A74A4924-E2FF-CFE0-458D-7BEBF1A797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EB04BF6-70D9-A2DA-20AD-13526863CA33}"/>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1751952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822B-E7BE-AE01-3CAB-1B87F8CEA1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B0E8B7-CB9A-6B30-4D6D-7D2D3462A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37C675-2691-C138-0789-39D6F7918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3A926-8181-9DCB-6F0D-61914F5CA7C6}"/>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6" name="Footer Placeholder 5">
            <a:extLst>
              <a:ext uri="{FF2B5EF4-FFF2-40B4-BE49-F238E27FC236}">
                <a16:creationId xmlns:a16="http://schemas.microsoft.com/office/drawing/2014/main" id="{D0171A0E-18AC-7993-6E86-D7C098AAB6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6BC1EA-2927-1041-B99D-45EA9BE2AB4B}"/>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512639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FFDB-FEB4-9110-524B-24EBA84653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2FD0CEE-A5FD-F653-75B6-BEC22FA352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E05BB6-0E3E-8F28-BF5F-470E80D19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28A334-D017-3CBF-50F4-02A1CB504135}"/>
              </a:ext>
            </a:extLst>
          </p:cNvPr>
          <p:cNvSpPr>
            <a:spLocks noGrp="1"/>
          </p:cNvSpPr>
          <p:nvPr>
            <p:ph type="dt" sz="half" idx="10"/>
          </p:nvPr>
        </p:nvSpPr>
        <p:spPr/>
        <p:txBody>
          <a:bodyPr/>
          <a:lstStyle/>
          <a:p>
            <a:fld id="{F76311FE-DF1F-4BE9-892B-C90568830A1E}" type="datetimeFigureOut">
              <a:rPr lang="en-IN" smtClean="0"/>
              <a:t>11-10-2023</a:t>
            </a:fld>
            <a:endParaRPr lang="en-IN"/>
          </a:p>
        </p:txBody>
      </p:sp>
      <p:sp>
        <p:nvSpPr>
          <p:cNvPr id="6" name="Footer Placeholder 5">
            <a:extLst>
              <a:ext uri="{FF2B5EF4-FFF2-40B4-BE49-F238E27FC236}">
                <a16:creationId xmlns:a16="http://schemas.microsoft.com/office/drawing/2014/main" id="{134844C3-6F8E-E854-9ABF-F2FE3510B6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464240-124F-9C22-ACA3-521948EB4130}"/>
              </a:ext>
            </a:extLst>
          </p:cNvPr>
          <p:cNvSpPr>
            <a:spLocks noGrp="1"/>
          </p:cNvSpPr>
          <p:nvPr>
            <p:ph type="sldNum" sz="quarter" idx="12"/>
          </p:nvPr>
        </p:nvSpPr>
        <p:spPr/>
        <p:txBody>
          <a:bodyPr/>
          <a:lstStyle/>
          <a:p>
            <a:fld id="{4907317E-E300-4808-A7C1-C8E281352943}" type="slidenum">
              <a:rPr lang="en-IN" smtClean="0"/>
              <a:t>‹#›</a:t>
            </a:fld>
            <a:endParaRPr lang="en-IN"/>
          </a:p>
        </p:txBody>
      </p:sp>
    </p:spTree>
    <p:extLst>
      <p:ext uri="{BB962C8B-B14F-4D97-AF65-F5344CB8AC3E}">
        <p14:creationId xmlns:p14="http://schemas.microsoft.com/office/powerpoint/2010/main" val="105803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image" Target="../media/image2.emf"/><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82692A-0106-D36A-C4E4-4C68A68F1B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BA8BD9-C51E-FFE3-D886-A518C4E09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2FBC17-1DED-EC35-B4E5-BA5335988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311FE-DF1F-4BE9-892B-C90568830A1E}" type="datetimeFigureOut">
              <a:rPr lang="en-IN" smtClean="0"/>
              <a:t>11-10-2023</a:t>
            </a:fld>
            <a:endParaRPr lang="en-IN"/>
          </a:p>
        </p:txBody>
      </p:sp>
      <p:sp>
        <p:nvSpPr>
          <p:cNvPr id="5" name="Footer Placeholder 4">
            <a:extLst>
              <a:ext uri="{FF2B5EF4-FFF2-40B4-BE49-F238E27FC236}">
                <a16:creationId xmlns:a16="http://schemas.microsoft.com/office/drawing/2014/main" id="{5273A4BD-6C6F-1FC5-B28B-842F020E4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D1C647-C635-3E0A-274B-1025806BC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07317E-E300-4808-A7C1-C8E281352943}" type="slidenum">
              <a:rPr lang="en-IN" smtClean="0"/>
              <a:t>‹#›</a:t>
            </a:fld>
            <a:endParaRPr lang="en-IN"/>
          </a:p>
        </p:txBody>
      </p:sp>
    </p:spTree>
    <p:extLst>
      <p:ext uri="{BB962C8B-B14F-4D97-AF65-F5344CB8AC3E}">
        <p14:creationId xmlns:p14="http://schemas.microsoft.com/office/powerpoint/2010/main" val="878129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0CAB4F-5315-40D1-8058-A8F38B46EFA8}"/>
              </a:ext>
            </a:extLst>
          </p:cNvPr>
          <p:cNvSpPr txBox="1">
            <a:spLocks/>
          </p:cNvSpPr>
          <p:nvPr/>
        </p:nvSpPr>
        <p:spPr>
          <a:xfrm>
            <a:off x="5871733" y="6523249"/>
            <a:ext cx="448535" cy="218654"/>
          </a:xfrm>
          <a:prstGeom prst="rect">
            <a:avLst/>
          </a:prstGeom>
        </p:spPr>
        <p:txBody>
          <a:bodyPr/>
          <a:lstStyle>
            <a:defPPr>
              <a:defRPr lang="en-US"/>
            </a:defPPr>
            <a:lvl1pPr algn="ctr">
              <a:defRPr sz="800">
                <a:solidFill>
                  <a:srgbClr val="6B6B6B"/>
                </a:solidFill>
                <a:latin typeface="Open Sans" panose="020B0606030504020204" pitchFamily="34" charset="0"/>
                <a:ea typeface="Open Sans" panose="020B0606030504020204" pitchFamily="34" charset="0"/>
                <a:cs typeface="Open Sans" panose="020B0606030504020204" pitchFamily="34" charset="0"/>
              </a:defRPr>
            </a:lvl1pPr>
          </a:lstStyle>
          <a:p>
            <a:fld id="{8CDB8CBA-EB11-894E-8631-17E36B7DB51E}" type="slidenum">
              <a:rPr lang="en-US" smtClean="0"/>
              <a:pPr/>
              <a:t>‹#›</a:t>
            </a:fld>
            <a:endParaRPr lang="en-US"/>
          </a:p>
        </p:txBody>
      </p:sp>
      <p:sp>
        <p:nvSpPr>
          <p:cNvPr id="5" name="Title 1">
            <a:extLst>
              <a:ext uri="{FF2B5EF4-FFF2-40B4-BE49-F238E27FC236}">
                <a16:creationId xmlns:a16="http://schemas.microsoft.com/office/drawing/2014/main" id="{F24B51A2-DD97-4295-83B2-4725824AC004}"/>
              </a:ext>
            </a:extLst>
          </p:cNvPr>
          <p:cNvSpPr txBox="1">
            <a:spLocks/>
          </p:cNvSpPr>
          <p:nvPr/>
        </p:nvSpPr>
        <p:spPr>
          <a:xfrm>
            <a:off x="652463" y="6523249"/>
            <a:ext cx="3200399" cy="218654"/>
          </a:xfrm>
          <a:prstGeom prst="rect">
            <a:avLst/>
          </a:prstGeom>
        </p:spPr>
        <p:txBody>
          <a:bodyPr/>
          <a:lstStyle>
            <a:defPPr>
              <a:defRPr lang="en-US"/>
            </a:defPPr>
            <a:lvl1pPr>
              <a:defRPr sz="800">
                <a:solidFill>
                  <a:srgbClr val="6B6B6B"/>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 2023 Fractal Analytics Inc. All rights reserved | Confidential</a:t>
            </a:r>
          </a:p>
        </p:txBody>
      </p:sp>
      <p:pic>
        <p:nvPicPr>
          <p:cNvPr id="6" name="Picture 5">
            <a:extLst>
              <a:ext uri="{FF2B5EF4-FFF2-40B4-BE49-F238E27FC236}">
                <a16:creationId xmlns:a16="http://schemas.microsoft.com/office/drawing/2014/main" id="{34A67515-0D27-4632-837D-002EE0CF30EF}"/>
              </a:ext>
            </a:extLst>
          </p:cNvPr>
          <p:cNvPicPr>
            <a:picLocks noChangeAspect="1"/>
          </p:cNvPicPr>
          <p:nvPr/>
        </p:nvPicPr>
        <p:blipFill rotWithShape="1">
          <a:blip r:embed="rId46">
            <a:extLst>
              <a:ext uri="{28A0092B-C50C-407E-A947-70E740481C1C}">
                <a14:useLocalDpi xmlns:a14="http://schemas.microsoft.com/office/drawing/2010/main" val="0"/>
              </a:ext>
            </a:extLst>
          </a:blip>
          <a:srcRect b="24104"/>
          <a:stretch/>
        </p:blipFill>
        <p:spPr>
          <a:xfrm>
            <a:off x="10783861" y="6556351"/>
            <a:ext cx="686144" cy="149645"/>
          </a:xfrm>
          <a:prstGeom prst="rect">
            <a:avLst/>
          </a:prstGeom>
        </p:spPr>
      </p:pic>
    </p:spTree>
    <p:extLst>
      <p:ext uri="{BB962C8B-B14F-4D97-AF65-F5344CB8AC3E}">
        <p14:creationId xmlns:p14="http://schemas.microsoft.com/office/powerpoint/2010/main" val="22643263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0">
          <p15:clr>
            <a:srgbClr val="F26B43"/>
          </p15:clr>
        </p15:guide>
        <p15:guide id="2" pos="448">
          <p15:clr>
            <a:srgbClr val="F26B43"/>
          </p15:clr>
        </p15:guide>
        <p15:guide id="29" orient="horz" pos="809">
          <p15:clr>
            <a:srgbClr val="F26B43"/>
          </p15:clr>
        </p15:guide>
        <p15:guide id="43" orient="horz" pos="3914">
          <p15:clr>
            <a:srgbClr val="F26B43"/>
          </p15:clr>
        </p15:guide>
        <p15:guide id="44" pos="72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F60698-3487-4A3B-95EA-DF50A53BE13D}"/>
              </a:ext>
            </a:extLst>
          </p:cNvPr>
          <p:cNvSpPr>
            <a:spLocks noGrp="1"/>
          </p:cNvSpPr>
          <p:nvPr>
            <p:ph type="ctrTitle"/>
          </p:nvPr>
        </p:nvSpPr>
        <p:spPr>
          <a:xfrm>
            <a:off x="607499" y="2737305"/>
            <a:ext cx="10977001" cy="3108543"/>
          </a:xfrm>
          <a:prstGeom prst="rect">
            <a:avLst/>
          </a:prstGeom>
        </p:spPr>
        <p:txBody>
          <a:bodyPr wrap="square" lIns="91440" tIns="45720" rIns="91440" bIns="45720" anchor="b">
            <a:spAutoFit/>
          </a:bodyPr>
          <a:lstStyle/>
          <a:p>
            <a:r>
              <a:rPr lang="en-IN" sz="4000" dirty="0">
                <a:solidFill>
                  <a:srgbClr val="383838"/>
                </a:solidFill>
                <a:latin typeface="Open Sans"/>
                <a:ea typeface="Open Sans"/>
                <a:cs typeface="Open Sans"/>
              </a:rPr>
              <a:t>Capstone Project</a:t>
            </a:r>
            <a:br>
              <a:rPr lang="en-IN" sz="4000" dirty="0">
                <a:solidFill>
                  <a:srgbClr val="383838"/>
                </a:solidFill>
                <a:latin typeface="Open Sans"/>
                <a:ea typeface="Open Sans"/>
                <a:cs typeface="Open Sans"/>
              </a:rPr>
            </a:br>
            <a:br>
              <a:rPr lang="en-IN" sz="4000" dirty="0">
                <a:solidFill>
                  <a:srgbClr val="383838"/>
                </a:solidFill>
                <a:latin typeface="Open Sans"/>
                <a:ea typeface="Open Sans"/>
                <a:cs typeface="Open Sans"/>
              </a:rPr>
            </a:br>
            <a:r>
              <a:rPr lang="en-IN" sz="4000" dirty="0">
                <a:solidFill>
                  <a:srgbClr val="383838"/>
                </a:solidFill>
                <a:latin typeface="Open Sans"/>
                <a:ea typeface="Open Sans"/>
                <a:cs typeface="Open Sans"/>
              </a:rPr>
              <a:t>HR Analytics - Employee retention</a:t>
            </a:r>
            <a:br>
              <a:rPr lang="en-IN" sz="4000" dirty="0">
                <a:solidFill>
                  <a:srgbClr val="383838"/>
                </a:solidFill>
                <a:latin typeface="Open Sans"/>
                <a:ea typeface="Open Sans"/>
                <a:cs typeface="Open Sans"/>
              </a:rPr>
            </a:br>
            <a:br>
              <a:rPr lang="en-IN" sz="4000" dirty="0">
                <a:solidFill>
                  <a:srgbClr val="383838"/>
                </a:solidFill>
                <a:latin typeface="Open Sans"/>
                <a:ea typeface="Open Sans"/>
                <a:cs typeface="Open Sans"/>
              </a:rPr>
            </a:br>
            <a:r>
              <a:rPr lang="en-IN" sz="3200" dirty="0">
                <a:solidFill>
                  <a:srgbClr val="383838"/>
                </a:solidFill>
                <a:latin typeface="Open Sans"/>
                <a:ea typeface="Open Sans"/>
                <a:cs typeface="Open Sans"/>
              </a:rPr>
              <a:t>Tarun N – F11678</a:t>
            </a:r>
            <a:endParaRPr lang="en-US" sz="3600" b="0" i="1" dirty="0">
              <a:solidFill>
                <a:schemeClr val="accent2"/>
              </a:solidFill>
            </a:endParaRPr>
          </a:p>
        </p:txBody>
      </p:sp>
      <p:sp>
        <p:nvSpPr>
          <p:cNvPr id="13" name="Text Placeholder 12">
            <a:extLst>
              <a:ext uri="{FF2B5EF4-FFF2-40B4-BE49-F238E27FC236}">
                <a16:creationId xmlns:a16="http://schemas.microsoft.com/office/drawing/2014/main" id="{67792972-4034-4F4B-A481-205275BA6DA6}"/>
              </a:ext>
            </a:extLst>
          </p:cNvPr>
          <p:cNvSpPr>
            <a:spLocks noGrp="1"/>
          </p:cNvSpPr>
          <p:nvPr>
            <p:ph type="body" sz="quarter" idx="10"/>
          </p:nvPr>
        </p:nvSpPr>
        <p:spPr>
          <a:xfrm>
            <a:off x="9016232" y="5845848"/>
            <a:ext cx="2009776" cy="338554"/>
          </a:xfrm>
          <a:prstGeom prst="rect">
            <a:avLst/>
          </a:prstGeom>
        </p:spPr>
        <p:txBody>
          <a:bodyPr/>
          <a:lstStyle/>
          <a:p>
            <a:r>
              <a:rPr lang="en-US" dirty="0"/>
              <a:t>Oct 2023</a:t>
            </a:r>
            <a:endParaRPr lang="en-IN" dirty="0"/>
          </a:p>
        </p:txBody>
      </p:sp>
    </p:spTree>
    <p:extLst>
      <p:ext uri="{BB962C8B-B14F-4D97-AF65-F5344CB8AC3E}">
        <p14:creationId xmlns:p14="http://schemas.microsoft.com/office/powerpoint/2010/main" val="45522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F1A1-78CF-D7A3-A31B-1A9ADEF61889}"/>
              </a:ext>
            </a:extLst>
          </p:cNvPr>
          <p:cNvSpPr>
            <a:spLocks noGrp="1"/>
          </p:cNvSpPr>
          <p:nvPr>
            <p:ph type="title"/>
          </p:nvPr>
        </p:nvSpPr>
        <p:spPr>
          <a:xfrm>
            <a:off x="2396067" y="4988811"/>
            <a:ext cx="9064096" cy="738664"/>
          </a:xfrm>
        </p:spPr>
        <p:txBody>
          <a:bodyPr/>
          <a:lstStyle/>
          <a:p>
            <a:r>
              <a:rPr lang="en-US" dirty="0"/>
              <a:t>Azure Databricks configuration</a:t>
            </a:r>
          </a:p>
        </p:txBody>
      </p:sp>
      <p:sp>
        <p:nvSpPr>
          <p:cNvPr id="3" name="Text Placeholder 2">
            <a:extLst>
              <a:ext uri="{FF2B5EF4-FFF2-40B4-BE49-F238E27FC236}">
                <a16:creationId xmlns:a16="http://schemas.microsoft.com/office/drawing/2014/main" id="{EE1C1BE7-E0BA-BD8B-843A-46D569E156DF}"/>
              </a:ext>
            </a:extLst>
          </p:cNvPr>
          <p:cNvSpPr>
            <a:spLocks noGrp="1"/>
          </p:cNvSpPr>
          <p:nvPr>
            <p:ph type="body" sz="quarter" idx="12"/>
          </p:nvPr>
        </p:nvSpPr>
        <p:spPr/>
        <p:txBody>
          <a:bodyPr/>
          <a:lstStyle/>
          <a:p>
            <a:r>
              <a:rPr lang="en-US" dirty="0"/>
              <a:t>03</a:t>
            </a:r>
          </a:p>
        </p:txBody>
      </p:sp>
      <p:pic>
        <p:nvPicPr>
          <p:cNvPr id="4" name="Picture 3" descr="Microsoft unveils a clean logo for the Azure product">
            <a:extLst>
              <a:ext uri="{FF2B5EF4-FFF2-40B4-BE49-F238E27FC236}">
                <a16:creationId xmlns:a16="http://schemas.microsoft.com/office/drawing/2014/main" id="{D2FE48BE-3652-C038-2AD4-7AD5E7276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7170" y="20066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bricks - Wikipedia">
            <a:extLst>
              <a:ext uri="{FF2B5EF4-FFF2-40B4-BE49-F238E27FC236}">
                <a16:creationId xmlns:a16="http://schemas.microsoft.com/office/drawing/2014/main" id="{B8B4AB79-883B-062B-6D0D-C71BB8090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7170" y="203774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96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C350AFC9-A9F3-4A49-B729-8CF136624518}"/>
              </a:ext>
            </a:extLst>
          </p:cNvPr>
          <p:cNvSpPr>
            <a:spLocks noGrp="1"/>
          </p:cNvSpPr>
          <p:nvPr>
            <p:ph type="body" sz="quarter" idx="37"/>
          </p:nvPr>
        </p:nvSpPr>
        <p:spPr/>
        <p:txBody>
          <a:bodyPr/>
          <a:lstStyle/>
          <a:p>
            <a:pPr marL="285750" indent="-285750">
              <a:buFont typeface="Wingdings" panose="05000000000000000000" pitchFamily="2" charset="2"/>
              <a:buChar char="Ø"/>
            </a:pPr>
            <a:r>
              <a:rPr lang="en-US" dirty="0"/>
              <a:t>A single node cluster using 13.3LTS and a standard_DS3_v2  node was deployed.</a:t>
            </a:r>
          </a:p>
          <a:p>
            <a:endParaRPr lang="en-IN" dirty="0"/>
          </a:p>
        </p:txBody>
      </p:sp>
      <p:sp>
        <p:nvSpPr>
          <p:cNvPr id="14" name="Text Placeholder 13">
            <a:extLst>
              <a:ext uri="{FF2B5EF4-FFF2-40B4-BE49-F238E27FC236}">
                <a16:creationId xmlns:a16="http://schemas.microsoft.com/office/drawing/2014/main" id="{A8B0AEED-7580-4ED0-B418-B64DEF9549A2}"/>
              </a:ext>
            </a:extLst>
          </p:cNvPr>
          <p:cNvSpPr>
            <a:spLocks noGrp="1"/>
          </p:cNvSpPr>
          <p:nvPr>
            <p:ph type="body" sz="quarter" idx="35"/>
          </p:nvPr>
        </p:nvSpPr>
        <p:spPr/>
        <p:txBody>
          <a:bodyPr/>
          <a:lstStyle/>
          <a:p>
            <a:pPr marL="285750" indent="-285750">
              <a:buFont typeface="Wingdings" panose="05000000000000000000" pitchFamily="2" charset="2"/>
              <a:buChar char="Ø"/>
            </a:pPr>
            <a:r>
              <a:rPr lang="en-US" dirty="0"/>
              <a:t>Firstly, an azure </a:t>
            </a:r>
            <a:r>
              <a:rPr lang="en-US" dirty="0" err="1"/>
              <a:t>databricks</a:t>
            </a:r>
            <a:r>
              <a:rPr lang="en-US" dirty="0"/>
              <a:t> service called </a:t>
            </a:r>
            <a:r>
              <a:rPr lang="en-US" dirty="0" err="1"/>
              <a:t>sparktarun</a:t>
            </a:r>
            <a:r>
              <a:rPr lang="en-US" dirty="0"/>
              <a:t> has been created with the premium pricing tier.</a:t>
            </a:r>
          </a:p>
          <a:p>
            <a:endParaRPr lang="en-IN" dirty="0"/>
          </a:p>
        </p:txBody>
      </p:sp>
      <p:sp>
        <p:nvSpPr>
          <p:cNvPr id="15" name="Text Placeholder 14">
            <a:extLst>
              <a:ext uri="{FF2B5EF4-FFF2-40B4-BE49-F238E27FC236}">
                <a16:creationId xmlns:a16="http://schemas.microsoft.com/office/drawing/2014/main" id="{8A1EE954-C473-4738-A30D-2304BB62214C}"/>
              </a:ext>
            </a:extLst>
          </p:cNvPr>
          <p:cNvSpPr>
            <a:spLocks noGrp="1"/>
          </p:cNvSpPr>
          <p:nvPr>
            <p:ph type="body" sz="quarter" idx="36"/>
          </p:nvPr>
        </p:nvSpPr>
        <p:spPr/>
        <p:txBody>
          <a:bodyPr/>
          <a:lstStyle/>
          <a:p>
            <a:r>
              <a:rPr lang="en-IN" dirty="0"/>
              <a:t>Azure Databricks is one of the most expensive service in azure hence it’s important to deprovision it whenever not needed to minimize costs</a:t>
            </a:r>
          </a:p>
        </p:txBody>
      </p:sp>
      <p:sp>
        <p:nvSpPr>
          <p:cNvPr id="9" name="Title 8">
            <a:extLst>
              <a:ext uri="{FF2B5EF4-FFF2-40B4-BE49-F238E27FC236}">
                <a16:creationId xmlns:a16="http://schemas.microsoft.com/office/drawing/2014/main" id="{439F9C71-C186-460A-9984-5567B9A8558D}"/>
              </a:ext>
            </a:extLst>
          </p:cNvPr>
          <p:cNvSpPr>
            <a:spLocks noGrp="1"/>
          </p:cNvSpPr>
          <p:nvPr>
            <p:ph type="title"/>
          </p:nvPr>
        </p:nvSpPr>
        <p:spPr/>
        <p:txBody>
          <a:bodyPr/>
          <a:lstStyle/>
          <a:p>
            <a:r>
              <a:rPr lang="en-US" dirty="0"/>
              <a:t>Azure Databricks configuration</a:t>
            </a:r>
            <a:endParaRPr lang="en-IN" dirty="0"/>
          </a:p>
        </p:txBody>
      </p:sp>
      <p:pic>
        <p:nvPicPr>
          <p:cNvPr id="3" name="Picture 2">
            <a:extLst>
              <a:ext uri="{FF2B5EF4-FFF2-40B4-BE49-F238E27FC236}">
                <a16:creationId xmlns:a16="http://schemas.microsoft.com/office/drawing/2014/main" id="{4DA45DCA-6BAA-6DC0-793B-A894942B1FB4}"/>
              </a:ext>
            </a:extLst>
          </p:cNvPr>
          <p:cNvPicPr>
            <a:picLocks noChangeAspect="1"/>
          </p:cNvPicPr>
          <p:nvPr/>
        </p:nvPicPr>
        <p:blipFill>
          <a:blip r:embed="rId2"/>
          <a:stretch>
            <a:fillRect/>
          </a:stretch>
        </p:blipFill>
        <p:spPr>
          <a:xfrm>
            <a:off x="146005" y="2876633"/>
            <a:ext cx="5879659" cy="3453673"/>
          </a:xfrm>
          <a:prstGeom prst="rect">
            <a:avLst/>
          </a:prstGeom>
        </p:spPr>
      </p:pic>
      <p:pic>
        <p:nvPicPr>
          <p:cNvPr id="6" name="Picture 5">
            <a:extLst>
              <a:ext uri="{FF2B5EF4-FFF2-40B4-BE49-F238E27FC236}">
                <a16:creationId xmlns:a16="http://schemas.microsoft.com/office/drawing/2014/main" id="{234E6CB1-B59B-AF26-4337-CAA9F29EE467}"/>
              </a:ext>
            </a:extLst>
          </p:cNvPr>
          <p:cNvPicPr>
            <a:picLocks noChangeAspect="1"/>
          </p:cNvPicPr>
          <p:nvPr/>
        </p:nvPicPr>
        <p:blipFill>
          <a:blip r:embed="rId3"/>
          <a:stretch>
            <a:fillRect/>
          </a:stretch>
        </p:blipFill>
        <p:spPr>
          <a:xfrm>
            <a:off x="6166337" y="2876632"/>
            <a:ext cx="5879657" cy="3453674"/>
          </a:xfrm>
          <a:prstGeom prst="rect">
            <a:avLst/>
          </a:prstGeom>
        </p:spPr>
      </p:pic>
    </p:spTree>
    <p:extLst>
      <p:ext uri="{BB962C8B-B14F-4D97-AF65-F5344CB8AC3E}">
        <p14:creationId xmlns:p14="http://schemas.microsoft.com/office/powerpoint/2010/main" val="2218784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0BB2B3B-9E22-42EA-9842-9F4B77156CDB}"/>
              </a:ext>
            </a:extLst>
          </p:cNvPr>
          <p:cNvSpPr>
            <a:spLocks noGrp="1"/>
          </p:cNvSpPr>
          <p:nvPr>
            <p:ph type="body" sz="quarter" idx="22"/>
          </p:nvPr>
        </p:nvSpPr>
        <p:spPr>
          <a:xfrm>
            <a:off x="840730" y="1481563"/>
            <a:ext cx="5064783" cy="1579920"/>
          </a:xfrm>
        </p:spPr>
        <p:txBody>
          <a:bodyPr/>
          <a:lstStyle/>
          <a:p>
            <a:pPr marL="285750" indent="-285750">
              <a:buFont typeface="Wingdings" panose="05000000000000000000" pitchFamily="2" charset="2"/>
              <a:buChar char="Ø"/>
            </a:pPr>
            <a:r>
              <a:rPr lang="en-US" sz="1600" dirty="0"/>
              <a:t>Create a new App Registration in Azure Portal.</a:t>
            </a:r>
          </a:p>
          <a:p>
            <a:pPr marL="285750" indent="-285750">
              <a:buFont typeface="Wingdings" panose="05000000000000000000" pitchFamily="2" charset="2"/>
              <a:buChar char="Ø"/>
            </a:pPr>
            <a:r>
              <a:rPr lang="en-US" sz="1600" dirty="0"/>
              <a:t>Generate and copy a client secret for this App Registration.</a:t>
            </a:r>
          </a:p>
          <a:p>
            <a:pPr marL="285750" indent="-285750">
              <a:buFont typeface="Wingdings" panose="05000000000000000000" pitchFamily="2" charset="2"/>
              <a:buChar char="Ø"/>
            </a:pPr>
            <a:r>
              <a:rPr lang="en-US" sz="1600" dirty="0"/>
              <a:t>Store the client secret securely as a secret in Azure Key Vault.</a:t>
            </a:r>
            <a:endParaRPr lang="en-IN" sz="1600" dirty="0"/>
          </a:p>
        </p:txBody>
      </p:sp>
      <p:sp>
        <p:nvSpPr>
          <p:cNvPr id="13" name="Text Placeholder 12">
            <a:extLst>
              <a:ext uri="{FF2B5EF4-FFF2-40B4-BE49-F238E27FC236}">
                <a16:creationId xmlns:a16="http://schemas.microsoft.com/office/drawing/2014/main" id="{02A9B581-3BD6-4284-BADB-B37E745116D5}"/>
              </a:ext>
            </a:extLst>
          </p:cNvPr>
          <p:cNvSpPr>
            <a:spLocks noGrp="1"/>
          </p:cNvSpPr>
          <p:nvPr>
            <p:ph type="body" sz="quarter" idx="23"/>
          </p:nvPr>
        </p:nvSpPr>
        <p:spPr>
          <a:xfrm>
            <a:off x="840727" y="4238509"/>
            <a:ext cx="5064783" cy="1579920"/>
          </a:xfrm>
        </p:spPr>
        <p:txBody>
          <a:bodyPr/>
          <a:lstStyle/>
          <a:p>
            <a:pPr marL="285750" indent="-285750">
              <a:buFont typeface="Wingdings" panose="05000000000000000000" pitchFamily="2" charset="2"/>
              <a:buChar char="Ø"/>
            </a:pPr>
            <a:r>
              <a:rPr lang="en-US" sz="1600" dirty="0"/>
              <a:t>From the registered Azure App, copy the Application ID and Client ID.</a:t>
            </a:r>
          </a:p>
          <a:p>
            <a:pPr marL="285750" indent="-285750">
              <a:buFont typeface="Wingdings" panose="05000000000000000000" pitchFamily="2" charset="2"/>
              <a:buChar char="Ø"/>
            </a:pPr>
            <a:r>
              <a:rPr lang="en-US" sz="1600" dirty="0"/>
              <a:t>Save these IDs in a secure location, such as a notepad or a secure document.</a:t>
            </a:r>
          </a:p>
          <a:p>
            <a:pPr marL="285750" indent="-285750">
              <a:buFont typeface="Wingdings" panose="05000000000000000000" pitchFamily="2" charset="2"/>
              <a:buChar char="Ø"/>
            </a:pPr>
            <a:endParaRPr lang="en-IN" sz="1600" dirty="0"/>
          </a:p>
        </p:txBody>
      </p:sp>
      <p:sp>
        <p:nvSpPr>
          <p:cNvPr id="14" name="Text Placeholder 13">
            <a:extLst>
              <a:ext uri="{FF2B5EF4-FFF2-40B4-BE49-F238E27FC236}">
                <a16:creationId xmlns:a16="http://schemas.microsoft.com/office/drawing/2014/main" id="{6A761D6F-DD52-4C89-BD47-0C153CE783B0}"/>
              </a:ext>
            </a:extLst>
          </p:cNvPr>
          <p:cNvSpPr>
            <a:spLocks noGrp="1"/>
          </p:cNvSpPr>
          <p:nvPr>
            <p:ph type="body" sz="quarter" idx="24"/>
          </p:nvPr>
        </p:nvSpPr>
        <p:spPr>
          <a:xfrm>
            <a:off x="6240787" y="4238509"/>
            <a:ext cx="5064783" cy="959237"/>
          </a:xfrm>
        </p:spPr>
        <p:txBody>
          <a:bodyPr/>
          <a:lstStyle/>
          <a:p>
            <a:pPr marL="285750" indent="-285750">
              <a:buFont typeface="Wingdings" panose="05000000000000000000" pitchFamily="2" charset="2"/>
              <a:buChar char="Ø"/>
            </a:pPr>
            <a:r>
              <a:rPr lang="en-US" sz="1600" dirty="0"/>
              <a:t>Create a secret scope in Databricks.</a:t>
            </a:r>
          </a:p>
          <a:p>
            <a:pPr marL="285750" indent="-285750">
              <a:buFont typeface="Wingdings" panose="05000000000000000000" pitchFamily="2" charset="2"/>
              <a:buChar char="Ø"/>
            </a:pPr>
            <a:r>
              <a:rPr lang="en-US" sz="1600" dirty="0"/>
              <a:t>Link this secret scope to the secrets stored in Azure Key Vault for secure access.</a:t>
            </a:r>
            <a:endParaRPr lang="en-IN" sz="1600" dirty="0"/>
          </a:p>
        </p:txBody>
      </p:sp>
      <p:pic>
        <p:nvPicPr>
          <p:cNvPr id="7" name="Picture Placeholder 6">
            <a:extLst>
              <a:ext uri="{FF2B5EF4-FFF2-40B4-BE49-F238E27FC236}">
                <a16:creationId xmlns:a16="http://schemas.microsoft.com/office/drawing/2014/main" id="{15BA1937-44DB-CC22-3F08-FE05458CA459}"/>
              </a:ext>
            </a:extLst>
          </p:cNvPr>
          <p:cNvPicPr>
            <a:picLocks noGrp="1" noChangeAspect="1"/>
          </p:cNvPicPr>
          <p:nvPr>
            <p:ph type="pic" sz="quarter" idx="17"/>
          </p:nvPr>
        </p:nvPicPr>
        <p:blipFill>
          <a:blip r:embed="rId2"/>
          <a:srcRect l="3201" r="3201"/>
          <a:stretch/>
        </p:blipFill>
        <p:spPr/>
      </p:pic>
      <p:sp>
        <p:nvSpPr>
          <p:cNvPr id="8" name="Text Placeholder 7">
            <a:extLst>
              <a:ext uri="{FF2B5EF4-FFF2-40B4-BE49-F238E27FC236}">
                <a16:creationId xmlns:a16="http://schemas.microsoft.com/office/drawing/2014/main" id="{F6722FA0-0842-4BC9-9E00-C43FF9D5CB83}"/>
              </a:ext>
            </a:extLst>
          </p:cNvPr>
          <p:cNvSpPr>
            <a:spLocks noGrp="1"/>
          </p:cNvSpPr>
          <p:nvPr>
            <p:ph type="body" sz="half" idx="13"/>
          </p:nvPr>
        </p:nvSpPr>
        <p:spPr>
          <a:xfrm>
            <a:off x="840730" y="918334"/>
            <a:ext cx="5064783" cy="369332"/>
          </a:xfrm>
        </p:spPr>
        <p:txBody>
          <a:bodyPr/>
          <a:lstStyle/>
          <a:p>
            <a:r>
              <a:rPr lang="en-US" sz="1800" dirty="0"/>
              <a:t>Azure App Registration and Client Secret:</a:t>
            </a:r>
            <a:endParaRPr lang="en-IN" sz="1800" dirty="0"/>
          </a:p>
        </p:txBody>
      </p:sp>
      <p:sp>
        <p:nvSpPr>
          <p:cNvPr id="10" name="Text Placeholder 9">
            <a:extLst>
              <a:ext uri="{FF2B5EF4-FFF2-40B4-BE49-F238E27FC236}">
                <a16:creationId xmlns:a16="http://schemas.microsoft.com/office/drawing/2014/main" id="{C9584137-AE1E-413B-9C5B-325C2448435F}"/>
              </a:ext>
            </a:extLst>
          </p:cNvPr>
          <p:cNvSpPr>
            <a:spLocks noGrp="1"/>
          </p:cNvSpPr>
          <p:nvPr>
            <p:ph type="body" sz="half" idx="19"/>
          </p:nvPr>
        </p:nvSpPr>
        <p:spPr>
          <a:xfrm>
            <a:off x="840728" y="3626913"/>
            <a:ext cx="5064783" cy="836126"/>
          </a:xfrm>
        </p:spPr>
        <p:txBody>
          <a:bodyPr/>
          <a:lstStyle/>
          <a:p>
            <a:r>
              <a:rPr lang="en-US" sz="2000" dirty="0"/>
              <a:t>Retrieve Application and Client IDs:</a:t>
            </a:r>
          </a:p>
          <a:p>
            <a:endParaRPr lang="en-US" sz="2000" dirty="0"/>
          </a:p>
        </p:txBody>
      </p:sp>
      <p:sp>
        <p:nvSpPr>
          <p:cNvPr id="11" name="Text Placeholder 10">
            <a:extLst>
              <a:ext uri="{FF2B5EF4-FFF2-40B4-BE49-F238E27FC236}">
                <a16:creationId xmlns:a16="http://schemas.microsoft.com/office/drawing/2014/main" id="{AFC099BC-2D19-479A-986C-9C706938AF1E}"/>
              </a:ext>
            </a:extLst>
          </p:cNvPr>
          <p:cNvSpPr>
            <a:spLocks noGrp="1"/>
          </p:cNvSpPr>
          <p:nvPr>
            <p:ph type="body" sz="half" idx="21"/>
          </p:nvPr>
        </p:nvSpPr>
        <p:spPr>
          <a:xfrm>
            <a:off x="6240788" y="3650612"/>
            <a:ext cx="5064783" cy="400110"/>
          </a:xfrm>
        </p:spPr>
        <p:txBody>
          <a:bodyPr/>
          <a:lstStyle/>
          <a:p>
            <a:r>
              <a:rPr lang="en-IN" sz="2000" dirty="0"/>
              <a:t>Databricks Secret Scope:</a:t>
            </a:r>
          </a:p>
        </p:txBody>
      </p:sp>
      <p:sp>
        <p:nvSpPr>
          <p:cNvPr id="5" name="TextBox 4">
            <a:extLst>
              <a:ext uri="{FF2B5EF4-FFF2-40B4-BE49-F238E27FC236}">
                <a16:creationId xmlns:a16="http://schemas.microsoft.com/office/drawing/2014/main" id="{D9091FEB-45CB-C53D-A3F3-EEF0D2A6E791}"/>
              </a:ext>
            </a:extLst>
          </p:cNvPr>
          <p:cNvSpPr txBox="1"/>
          <p:nvPr/>
        </p:nvSpPr>
        <p:spPr bwMode="auto">
          <a:xfrm>
            <a:off x="858201" y="-6274"/>
            <a:ext cx="10475598" cy="46166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en-US" sz="2400" dirty="0"/>
              <a:t>Connecting ADLS gen2 to Databricks using the Service principle method</a:t>
            </a:r>
            <a:endParaRPr lang="en-IN" sz="2400" dirty="0"/>
          </a:p>
        </p:txBody>
      </p:sp>
    </p:spTree>
    <p:extLst>
      <p:ext uri="{BB962C8B-B14F-4D97-AF65-F5344CB8AC3E}">
        <p14:creationId xmlns:p14="http://schemas.microsoft.com/office/powerpoint/2010/main" val="2439228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F1A1-78CF-D7A3-A31B-1A9ADEF61889}"/>
              </a:ext>
            </a:extLst>
          </p:cNvPr>
          <p:cNvSpPr>
            <a:spLocks noGrp="1"/>
          </p:cNvSpPr>
          <p:nvPr>
            <p:ph type="title"/>
          </p:nvPr>
        </p:nvSpPr>
        <p:spPr>
          <a:xfrm>
            <a:off x="2396067" y="4988811"/>
            <a:ext cx="9064096" cy="738664"/>
          </a:xfrm>
        </p:spPr>
        <p:txBody>
          <a:bodyPr/>
          <a:lstStyle/>
          <a:p>
            <a:r>
              <a:rPr lang="en-US" dirty="0"/>
              <a:t>Transformation logic</a:t>
            </a:r>
          </a:p>
        </p:txBody>
      </p:sp>
      <p:sp>
        <p:nvSpPr>
          <p:cNvPr id="3" name="Text Placeholder 2">
            <a:extLst>
              <a:ext uri="{FF2B5EF4-FFF2-40B4-BE49-F238E27FC236}">
                <a16:creationId xmlns:a16="http://schemas.microsoft.com/office/drawing/2014/main" id="{EE1C1BE7-E0BA-BD8B-843A-46D569E156DF}"/>
              </a:ext>
            </a:extLst>
          </p:cNvPr>
          <p:cNvSpPr>
            <a:spLocks noGrp="1"/>
          </p:cNvSpPr>
          <p:nvPr>
            <p:ph type="body" sz="quarter" idx="12"/>
          </p:nvPr>
        </p:nvSpPr>
        <p:spPr/>
        <p:txBody>
          <a:bodyPr/>
          <a:lstStyle/>
          <a:p>
            <a:r>
              <a:rPr lang="en-US" dirty="0"/>
              <a:t>04</a:t>
            </a:r>
          </a:p>
        </p:txBody>
      </p:sp>
      <p:pic>
        <p:nvPicPr>
          <p:cNvPr id="3074" name="Picture 2" descr="Databricks - Wikipedia">
            <a:extLst>
              <a:ext uri="{FF2B5EF4-FFF2-40B4-BE49-F238E27FC236}">
                <a16:creationId xmlns:a16="http://schemas.microsoft.com/office/drawing/2014/main" id="{1F2E282B-0AAC-8933-E0F3-ADD4FAC1F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7330" y="2346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zure Data Factory Logo PNG vector in SVG, PDF, AI, CDR format">
            <a:extLst>
              <a:ext uri="{FF2B5EF4-FFF2-40B4-BE49-F238E27FC236}">
                <a16:creationId xmlns:a16="http://schemas.microsoft.com/office/drawing/2014/main" id="{0948AFCE-82AA-FD1F-344F-16638BD1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330" y="2034699"/>
            <a:ext cx="2857500" cy="16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41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19" y="382550"/>
            <a:ext cx="11279559" cy="707886"/>
          </a:xfrm>
          <a:solidFill>
            <a:schemeClr val="tx1"/>
          </a:solidFill>
        </p:spPr>
        <p:txBody>
          <a:bodyPr/>
          <a:lstStyle/>
          <a:p>
            <a:pPr algn="ctr"/>
            <a:r>
              <a:rPr lang="en-US" sz="2000" dirty="0">
                <a:solidFill>
                  <a:schemeClr val="bg1"/>
                </a:solidFill>
              </a:rPr>
              <a:t>1. Extract data from different data sources such as CSV, Parquet </a:t>
            </a:r>
            <a:r>
              <a:rPr lang="en-US" sz="2000" dirty="0" err="1">
                <a:solidFill>
                  <a:schemeClr val="bg1"/>
                </a:solidFill>
              </a:rPr>
              <a:t>etc</a:t>
            </a:r>
            <a:r>
              <a:rPr lang="en-US" sz="2000" dirty="0">
                <a:solidFill>
                  <a:schemeClr val="bg1"/>
                </a:solidFill>
              </a:rPr>
              <a:t>, by define the  schema for the dataset</a:t>
            </a:r>
            <a:endParaRPr lang="en-IN" sz="2000" dirty="0">
              <a:solidFill>
                <a:schemeClr val="bg1"/>
              </a:solidFill>
            </a:endParaRPr>
          </a:p>
        </p:txBody>
      </p:sp>
      <p:pic>
        <p:nvPicPr>
          <p:cNvPr id="5" name="Picture 4">
            <a:extLst>
              <a:ext uri="{FF2B5EF4-FFF2-40B4-BE49-F238E27FC236}">
                <a16:creationId xmlns:a16="http://schemas.microsoft.com/office/drawing/2014/main" id="{7F4436A2-2BD3-D2A8-9177-8BD3B76C29B6}"/>
              </a:ext>
            </a:extLst>
          </p:cNvPr>
          <p:cNvPicPr>
            <a:picLocks noChangeAspect="1"/>
          </p:cNvPicPr>
          <p:nvPr/>
        </p:nvPicPr>
        <p:blipFill>
          <a:blip r:embed="rId2"/>
          <a:stretch>
            <a:fillRect/>
          </a:stretch>
        </p:blipFill>
        <p:spPr>
          <a:xfrm>
            <a:off x="1785605" y="2015979"/>
            <a:ext cx="8620789" cy="4181621"/>
          </a:xfrm>
          <a:prstGeom prst="rect">
            <a:avLst/>
          </a:prstGeom>
        </p:spPr>
      </p:pic>
    </p:spTree>
    <p:extLst>
      <p:ext uri="{BB962C8B-B14F-4D97-AF65-F5344CB8AC3E}">
        <p14:creationId xmlns:p14="http://schemas.microsoft.com/office/powerpoint/2010/main" val="3310649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19" y="460345"/>
            <a:ext cx="11279559" cy="400110"/>
          </a:xfrm>
          <a:solidFill>
            <a:schemeClr val="tx1"/>
          </a:solidFill>
        </p:spPr>
        <p:txBody>
          <a:bodyPr/>
          <a:lstStyle/>
          <a:p>
            <a:pPr algn="ctr"/>
            <a:r>
              <a:rPr lang="en-US" sz="2000" dirty="0">
                <a:solidFill>
                  <a:schemeClr val="bg1"/>
                </a:solidFill>
              </a:rPr>
              <a:t>2. Using the above schema read the data and the data frame in the delta format</a:t>
            </a:r>
            <a:endParaRPr lang="en-IN" sz="2000" dirty="0">
              <a:solidFill>
                <a:schemeClr val="bg1"/>
              </a:solidFill>
            </a:endParaRPr>
          </a:p>
        </p:txBody>
      </p:sp>
      <p:pic>
        <p:nvPicPr>
          <p:cNvPr id="7" name="Picture 6">
            <a:extLst>
              <a:ext uri="{FF2B5EF4-FFF2-40B4-BE49-F238E27FC236}">
                <a16:creationId xmlns:a16="http://schemas.microsoft.com/office/drawing/2014/main" id="{5E48AEA2-AE32-5331-9895-4EC33FF4108E}"/>
              </a:ext>
            </a:extLst>
          </p:cNvPr>
          <p:cNvPicPr>
            <a:picLocks noChangeAspect="1"/>
          </p:cNvPicPr>
          <p:nvPr/>
        </p:nvPicPr>
        <p:blipFill>
          <a:blip r:embed="rId2"/>
          <a:stretch>
            <a:fillRect/>
          </a:stretch>
        </p:blipFill>
        <p:spPr>
          <a:xfrm>
            <a:off x="1808557" y="1933545"/>
            <a:ext cx="8574886" cy="4152295"/>
          </a:xfrm>
          <a:prstGeom prst="rect">
            <a:avLst/>
          </a:prstGeom>
        </p:spPr>
      </p:pic>
    </p:spTree>
    <p:extLst>
      <p:ext uri="{BB962C8B-B14F-4D97-AF65-F5344CB8AC3E}">
        <p14:creationId xmlns:p14="http://schemas.microsoft.com/office/powerpoint/2010/main" val="2301587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20" y="463896"/>
            <a:ext cx="11279559" cy="461665"/>
          </a:xfrm>
          <a:solidFill>
            <a:schemeClr val="tx1"/>
          </a:solidFill>
        </p:spPr>
        <p:txBody>
          <a:bodyPr/>
          <a:lstStyle/>
          <a:p>
            <a:pPr algn="ctr"/>
            <a:r>
              <a:rPr lang="en-US" sz="2400" dirty="0">
                <a:solidFill>
                  <a:schemeClr val="bg1"/>
                </a:solidFill>
              </a:rPr>
              <a:t>3. Verify the schema</a:t>
            </a:r>
            <a:endParaRPr lang="en-IN" sz="2400" dirty="0">
              <a:solidFill>
                <a:schemeClr val="bg1"/>
              </a:solidFill>
            </a:endParaRPr>
          </a:p>
        </p:txBody>
      </p:sp>
      <p:pic>
        <p:nvPicPr>
          <p:cNvPr id="9" name="Picture 8">
            <a:extLst>
              <a:ext uri="{FF2B5EF4-FFF2-40B4-BE49-F238E27FC236}">
                <a16:creationId xmlns:a16="http://schemas.microsoft.com/office/drawing/2014/main" id="{DAF83C6B-C211-A291-9001-785ECAF397AB}"/>
              </a:ext>
            </a:extLst>
          </p:cNvPr>
          <p:cNvPicPr>
            <a:picLocks noChangeAspect="1"/>
          </p:cNvPicPr>
          <p:nvPr/>
        </p:nvPicPr>
        <p:blipFill>
          <a:blip r:embed="rId2"/>
          <a:stretch>
            <a:fillRect/>
          </a:stretch>
        </p:blipFill>
        <p:spPr>
          <a:xfrm>
            <a:off x="1676324" y="1927080"/>
            <a:ext cx="8839352" cy="4270752"/>
          </a:xfrm>
          <a:prstGeom prst="rect">
            <a:avLst/>
          </a:prstGeom>
        </p:spPr>
      </p:pic>
    </p:spTree>
    <p:extLst>
      <p:ext uri="{BB962C8B-B14F-4D97-AF65-F5344CB8AC3E}">
        <p14:creationId xmlns:p14="http://schemas.microsoft.com/office/powerpoint/2010/main" val="2534191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19" y="460345"/>
            <a:ext cx="11279559" cy="461665"/>
          </a:xfrm>
          <a:solidFill>
            <a:schemeClr val="tx1"/>
          </a:solidFill>
        </p:spPr>
        <p:txBody>
          <a:bodyPr/>
          <a:lstStyle/>
          <a:p>
            <a:pPr algn="ctr"/>
            <a:r>
              <a:rPr lang="en-US" sz="2400" dirty="0">
                <a:solidFill>
                  <a:schemeClr val="bg1"/>
                </a:solidFill>
              </a:rPr>
              <a:t>4. Check the datatypes</a:t>
            </a:r>
            <a:endParaRPr lang="en-IN" sz="2400" dirty="0">
              <a:solidFill>
                <a:schemeClr val="bg1"/>
              </a:solidFill>
            </a:endParaRPr>
          </a:p>
        </p:txBody>
      </p:sp>
      <p:pic>
        <p:nvPicPr>
          <p:cNvPr id="7" name="Picture 6">
            <a:extLst>
              <a:ext uri="{FF2B5EF4-FFF2-40B4-BE49-F238E27FC236}">
                <a16:creationId xmlns:a16="http://schemas.microsoft.com/office/drawing/2014/main" id="{CCDA577D-215D-4D77-C2CA-96698D11EF85}"/>
              </a:ext>
            </a:extLst>
          </p:cNvPr>
          <p:cNvPicPr>
            <a:picLocks noChangeAspect="1"/>
          </p:cNvPicPr>
          <p:nvPr/>
        </p:nvPicPr>
        <p:blipFill>
          <a:blip r:embed="rId2"/>
          <a:stretch>
            <a:fillRect/>
          </a:stretch>
        </p:blipFill>
        <p:spPr>
          <a:xfrm>
            <a:off x="1728954" y="1918189"/>
            <a:ext cx="8734091" cy="4243763"/>
          </a:xfrm>
          <a:prstGeom prst="rect">
            <a:avLst/>
          </a:prstGeom>
        </p:spPr>
      </p:pic>
    </p:spTree>
    <p:extLst>
      <p:ext uri="{BB962C8B-B14F-4D97-AF65-F5344CB8AC3E}">
        <p14:creationId xmlns:p14="http://schemas.microsoft.com/office/powerpoint/2010/main" val="203397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20" y="409545"/>
            <a:ext cx="11279559" cy="523220"/>
          </a:xfrm>
          <a:solidFill>
            <a:schemeClr val="tx1"/>
          </a:solidFill>
        </p:spPr>
        <p:txBody>
          <a:bodyPr/>
          <a:lstStyle/>
          <a:p>
            <a:pPr algn="ctr"/>
            <a:r>
              <a:rPr lang="en-IN" sz="2800" dirty="0">
                <a:solidFill>
                  <a:schemeClr val="bg1"/>
                </a:solidFill>
                <a:effectLst/>
                <a:latin typeface="+mj-lt"/>
                <a:ea typeface="Calibri" panose="020F0502020204030204" pitchFamily="34" charset="0"/>
                <a:cs typeface="Times New Roman" panose="02020603050405020304" pitchFamily="18" charset="0"/>
              </a:rPr>
              <a:t>5. Cache the </a:t>
            </a:r>
            <a:r>
              <a:rPr lang="en-IN" sz="2800" dirty="0" err="1">
                <a:solidFill>
                  <a:schemeClr val="bg1"/>
                </a:solidFill>
                <a:effectLst/>
                <a:latin typeface="+mj-lt"/>
                <a:ea typeface="Calibri" panose="020F0502020204030204" pitchFamily="34" charset="0"/>
                <a:cs typeface="Times New Roman" panose="02020603050405020304" pitchFamily="18" charset="0"/>
              </a:rPr>
              <a:t>dataframe</a:t>
            </a:r>
            <a:endParaRPr lang="en-IN" sz="3200" dirty="0">
              <a:solidFill>
                <a:schemeClr val="bg1"/>
              </a:solidFill>
              <a:latin typeface="+mj-lt"/>
            </a:endParaRPr>
          </a:p>
        </p:txBody>
      </p:sp>
      <p:pic>
        <p:nvPicPr>
          <p:cNvPr id="7" name="Picture 6">
            <a:extLst>
              <a:ext uri="{FF2B5EF4-FFF2-40B4-BE49-F238E27FC236}">
                <a16:creationId xmlns:a16="http://schemas.microsoft.com/office/drawing/2014/main" id="{BD63D224-9EA7-9576-ED96-0DB0629143A2}"/>
              </a:ext>
            </a:extLst>
          </p:cNvPr>
          <p:cNvPicPr>
            <a:picLocks noChangeAspect="1"/>
          </p:cNvPicPr>
          <p:nvPr/>
        </p:nvPicPr>
        <p:blipFill>
          <a:blip r:embed="rId2"/>
          <a:stretch>
            <a:fillRect/>
          </a:stretch>
        </p:blipFill>
        <p:spPr>
          <a:xfrm>
            <a:off x="1762609" y="1908029"/>
            <a:ext cx="8666781" cy="4215636"/>
          </a:xfrm>
          <a:prstGeom prst="rect">
            <a:avLst/>
          </a:prstGeom>
        </p:spPr>
      </p:pic>
    </p:spTree>
    <p:extLst>
      <p:ext uri="{BB962C8B-B14F-4D97-AF65-F5344CB8AC3E}">
        <p14:creationId xmlns:p14="http://schemas.microsoft.com/office/powerpoint/2010/main" val="130549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19" y="358745"/>
            <a:ext cx="11279559" cy="461665"/>
          </a:xfrm>
          <a:solidFill>
            <a:schemeClr val="tx1"/>
          </a:solidFill>
        </p:spPr>
        <p:txBody>
          <a:bodyPr/>
          <a:lstStyle/>
          <a:p>
            <a:pPr algn="ctr"/>
            <a:r>
              <a:rPr lang="en-US" sz="2400" dirty="0">
                <a:solidFill>
                  <a:schemeClr val="bg1"/>
                </a:solidFill>
              </a:rPr>
              <a:t>6. Verify the first few records</a:t>
            </a:r>
            <a:endParaRPr lang="en-IN" sz="2400" dirty="0">
              <a:solidFill>
                <a:schemeClr val="bg1"/>
              </a:solidFill>
            </a:endParaRPr>
          </a:p>
        </p:txBody>
      </p:sp>
      <p:pic>
        <p:nvPicPr>
          <p:cNvPr id="7" name="Picture 6">
            <a:extLst>
              <a:ext uri="{FF2B5EF4-FFF2-40B4-BE49-F238E27FC236}">
                <a16:creationId xmlns:a16="http://schemas.microsoft.com/office/drawing/2014/main" id="{086065AC-5B32-8FC3-6732-2FB4D438A547}"/>
              </a:ext>
            </a:extLst>
          </p:cNvPr>
          <p:cNvPicPr>
            <a:picLocks noChangeAspect="1"/>
          </p:cNvPicPr>
          <p:nvPr/>
        </p:nvPicPr>
        <p:blipFill>
          <a:blip r:embed="rId2"/>
          <a:stretch>
            <a:fillRect/>
          </a:stretch>
        </p:blipFill>
        <p:spPr>
          <a:xfrm>
            <a:off x="1701330" y="1927080"/>
            <a:ext cx="8789335" cy="4253521"/>
          </a:xfrm>
          <a:prstGeom prst="rect">
            <a:avLst/>
          </a:prstGeom>
        </p:spPr>
      </p:pic>
    </p:spTree>
    <p:extLst>
      <p:ext uri="{BB962C8B-B14F-4D97-AF65-F5344CB8AC3E}">
        <p14:creationId xmlns:p14="http://schemas.microsoft.com/office/powerpoint/2010/main" val="3893027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F60698-3487-4A3B-95EA-DF50A53BE13D}"/>
              </a:ext>
            </a:extLst>
          </p:cNvPr>
          <p:cNvSpPr>
            <a:spLocks noGrp="1"/>
          </p:cNvSpPr>
          <p:nvPr>
            <p:ph type="ctrTitle"/>
          </p:nvPr>
        </p:nvSpPr>
        <p:spPr>
          <a:xfrm>
            <a:off x="607499" y="1925270"/>
            <a:ext cx="10977001" cy="4216539"/>
          </a:xfrm>
          <a:prstGeom prst="rect">
            <a:avLst/>
          </a:prstGeom>
        </p:spPr>
        <p:txBody>
          <a:bodyPr wrap="square" lIns="91440" tIns="45720" rIns="91440" bIns="45720" anchor="b">
            <a:spAutoFit/>
          </a:bodyPr>
          <a:lstStyle/>
          <a:p>
            <a:pPr rtl="0" fontAlgn="base"/>
            <a:r>
              <a:rPr lang="en-US" sz="2800" u="sng" dirty="0">
                <a:solidFill>
                  <a:srgbClr val="000000"/>
                </a:solidFill>
                <a:latin typeface="Open Sans" panose="020B0606030504020204" pitchFamily="34" charset="0"/>
              </a:rPr>
              <a:t>Problem statement</a:t>
            </a:r>
            <a:r>
              <a:rPr lang="en-US" sz="2800" i="0" dirty="0">
                <a:solidFill>
                  <a:srgbClr val="000000"/>
                </a:solidFill>
                <a:effectLst/>
                <a:latin typeface="Open Sans" panose="020B0606030504020204" pitchFamily="34" charset="0"/>
              </a:rPr>
              <a:t> </a:t>
            </a:r>
            <a:r>
              <a:rPr lang="en-US" sz="2800" dirty="0">
                <a:solidFill>
                  <a:srgbClr val="000000"/>
                </a:solidFill>
                <a:latin typeface="Open Sans" panose="020B0606030504020204" pitchFamily="34" charset="0"/>
              </a:rPr>
              <a:t>:</a:t>
            </a:r>
            <a:br>
              <a:rPr lang="en-US" sz="2400" b="0" i="0" dirty="0">
                <a:solidFill>
                  <a:srgbClr val="000000"/>
                </a:solidFill>
                <a:effectLst/>
                <a:latin typeface="Open Sans" panose="020B0606030504020204" pitchFamily="34" charset="0"/>
              </a:rPr>
            </a:br>
            <a:r>
              <a:rPr lang="en-US" sz="2400" b="0" i="0" dirty="0">
                <a:solidFill>
                  <a:srgbClr val="000000"/>
                </a:solidFill>
                <a:effectLst/>
                <a:latin typeface="Open Sans" panose="020B0606030504020204" pitchFamily="34" charset="0"/>
              </a:rPr>
              <a:t> </a:t>
            </a:r>
            <a:br>
              <a:rPr lang="en-US" sz="2400" b="0" i="0" dirty="0">
                <a:solidFill>
                  <a:srgbClr val="000000"/>
                </a:solidFill>
                <a:effectLst/>
                <a:latin typeface="Open Sans" panose="020B0606030504020204" pitchFamily="34" charset="0"/>
              </a:rPr>
            </a:br>
            <a:r>
              <a:rPr lang="en-US" sz="2400" b="0" i="0" dirty="0">
                <a:solidFill>
                  <a:srgbClr val="000000"/>
                </a:solidFill>
                <a:effectLst/>
                <a:latin typeface="Open Sans" panose="020B0606030504020204" pitchFamily="34" charset="0"/>
              </a:rPr>
              <a:t>A company specializing in Big Data and Data Science endeavors to identify and select potential data science candidates from a pool of individuals who have successfully completed its training courses. The company's objective is to distinguish between candidates who are genuinely interested in joining the company after completing their training and those who are primarily seeking new employment opportunities. This differentiation is crucial for several reasons, including cost and time optimization, course planning, and effective candidate categorization.</a:t>
            </a:r>
            <a:br>
              <a:rPr lang="en-US" sz="2400" b="0" i="0" dirty="0">
                <a:solidFill>
                  <a:srgbClr val="000000"/>
                </a:solidFill>
                <a:effectLst/>
                <a:latin typeface="Times New Roman" panose="02020603050405020304" pitchFamily="18" charset="0"/>
                <a:cs typeface="Times New Roman" panose="02020603050405020304" pitchFamily="18" charset="0"/>
              </a:rPr>
            </a:br>
            <a:endParaRPr lang="en-US" sz="2400" b="0" i="1" dirty="0">
              <a:solidFill>
                <a:schemeClr val="accent2"/>
              </a:solidFill>
              <a:latin typeface="Times New Roman" panose="02020603050405020304" pitchFamily="18" charset="0"/>
              <a:cs typeface="Times New Roman" panose="02020603050405020304" pitchFamily="18" charset="0"/>
            </a:endParaRPr>
          </a:p>
        </p:txBody>
      </p:sp>
      <p:pic>
        <p:nvPicPr>
          <p:cNvPr id="2" name="Picture 1" descr="Microsoft unveils a clean logo for the Azure product">
            <a:extLst>
              <a:ext uri="{FF2B5EF4-FFF2-40B4-BE49-F238E27FC236}">
                <a16:creationId xmlns:a16="http://schemas.microsoft.com/office/drawing/2014/main" id="{D2FE48BE-3652-C038-2AD4-7AD5E7276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410" y="32507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00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20" y="409545"/>
            <a:ext cx="11279559" cy="461665"/>
          </a:xfrm>
          <a:solidFill>
            <a:schemeClr val="tx1"/>
          </a:solidFill>
        </p:spPr>
        <p:txBody>
          <a:bodyPr/>
          <a:lstStyle/>
          <a:p>
            <a:pPr algn="ctr"/>
            <a:r>
              <a:rPr lang="en-US" sz="2400" dirty="0">
                <a:solidFill>
                  <a:schemeClr val="bg1"/>
                </a:solidFill>
              </a:rPr>
              <a:t>7. Clean the data by removing duplicates, null values, and invalid data</a:t>
            </a:r>
            <a:endParaRPr lang="en-IN" sz="2400" dirty="0">
              <a:solidFill>
                <a:schemeClr val="bg1"/>
              </a:solidFill>
            </a:endParaRPr>
          </a:p>
        </p:txBody>
      </p:sp>
      <p:pic>
        <p:nvPicPr>
          <p:cNvPr id="11" name="Picture 10">
            <a:extLst>
              <a:ext uri="{FF2B5EF4-FFF2-40B4-BE49-F238E27FC236}">
                <a16:creationId xmlns:a16="http://schemas.microsoft.com/office/drawing/2014/main" id="{040002D7-C7E4-C17A-326C-4F00186401B7}"/>
              </a:ext>
            </a:extLst>
          </p:cNvPr>
          <p:cNvPicPr>
            <a:picLocks noChangeAspect="1"/>
          </p:cNvPicPr>
          <p:nvPr/>
        </p:nvPicPr>
        <p:blipFill>
          <a:blip r:embed="rId2"/>
          <a:stretch>
            <a:fillRect/>
          </a:stretch>
        </p:blipFill>
        <p:spPr>
          <a:xfrm>
            <a:off x="660567" y="1204723"/>
            <a:ext cx="10870865" cy="5243732"/>
          </a:xfrm>
          <a:prstGeom prst="rect">
            <a:avLst/>
          </a:prstGeom>
        </p:spPr>
      </p:pic>
    </p:spTree>
    <p:extLst>
      <p:ext uri="{BB962C8B-B14F-4D97-AF65-F5344CB8AC3E}">
        <p14:creationId xmlns:p14="http://schemas.microsoft.com/office/powerpoint/2010/main" val="3757080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19" y="358745"/>
            <a:ext cx="11279559" cy="430887"/>
          </a:xfrm>
          <a:solidFill>
            <a:schemeClr val="tx1"/>
          </a:solidFill>
        </p:spPr>
        <p:txBody>
          <a:bodyPr/>
          <a:lstStyle/>
          <a:p>
            <a:pPr algn="ctr"/>
            <a:r>
              <a:rPr lang="en-US" sz="2200" dirty="0">
                <a:solidFill>
                  <a:schemeClr val="bg1"/>
                </a:solidFill>
              </a:rPr>
              <a:t>8. Check for data accuracy by validating the data against the business rules</a:t>
            </a:r>
            <a:endParaRPr lang="en-IN" sz="2200" dirty="0">
              <a:solidFill>
                <a:schemeClr val="bg1"/>
              </a:solidFill>
            </a:endParaRPr>
          </a:p>
        </p:txBody>
      </p:sp>
      <p:pic>
        <p:nvPicPr>
          <p:cNvPr id="7" name="Picture 6">
            <a:extLst>
              <a:ext uri="{FF2B5EF4-FFF2-40B4-BE49-F238E27FC236}">
                <a16:creationId xmlns:a16="http://schemas.microsoft.com/office/drawing/2014/main" id="{A0CAF577-A07A-8A6B-A4FD-9C3442401A3E}"/>
              </a:ext>
            </a:extLst>
          </p:cNvPr>
          <p:cNvPicPr>
            <a:picLocks noChangeAspect="1"/>
          </p:cNvPicPr>
          <p:nvPr/>
        </p:nvPicPr>
        <p:blipFill>
          <a:blip r:embed="rId2"/>
          <a:stretch>
            <a:fillRect/>
          </a:stretch>
        </p:blipFill>
        <p:spPr>
          <a:xfrm>
            <a:off x="672389" y="1098404"/>
            <a:ext cx="10847222" cy="5261756"/>
          </a:xfrm>
          <a:prstGeom prst="rect">
            <a:avLst/>
          </a:prstGeom>
        </p:spPr>
      </p:pic>
    </p:spTree>
    <p:extLst>
      <p:ext uri="{BB962C8B-B14F-4D97-AF65-F5344CB8AC3E}">
        <p14:creationId xmlns:p14="http://schemas.microsoft.com/office/powerpoint/2010/main" val="453272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18" y="178713"/>
            <a:ext cx="11279559" cy="769441"/>
          </a:xfrm>
          <a:solidFill>
            <a:schemeClr val="tx1"/>
          </a:solidFill>
        </p:spPr>
        <p:txBody>
          <a:bodyPr/>
          <a:lstStyle/>
          <a:p>
            <a:pPr algn="ctr"/>
            <a:r>
              <a:rPr lang="en-US" sz="2200" dirty="0">
                <a:solidFill>
                  <a:schemeClr val="bg1"/>
                </a:solidFill>
              </a:rPr>
              <a:t>9. Ensure the data is complete by checking for missing values and filling them with appropriate values (output)</a:t>
            </a:r>
            <a:endParaRPr lang="en-IN" sz="2200" dirty="0">
              <a:solidFill>
                <a:schemeClr val="bg1"/>
              </a:solidFill>
            </a:endParaRPr>
          </a:p>
        </p:txBody>
      </p:sp>
      <p:pic>
        <p:nvPicPr>
          <p:cNvPr id="7" name="Picture 6">
            <a:extLst>
              <a:ext uri="{FF2B5EF4-FFF2-40B4-BE49-F238E27FC236}">
                <a16:creationId xmlns:a16="http://schemas.microsoft.com/office/drawing/2014/main" id="{97D4CB10-AB31-4AB1-3D15-016EF1C5F897}"/>
              </a:ext>
            </a:extLst>
          </p:cNvPr>
          <p:cNvPicPr>
            <a:picLocks noChangeAspect="1"/>
          </p:cNvPicPr>
          <p:nvPr/>
        </p:nvPicPr>
        <p:blipFill>
          <a:blip r:embed="rId2"/>
          <a:stretch>
            <a:fillRect/>
          </a:stretch>
        </p:blipFill>
        <p:spPr>
          <a:xfrm>
            <a:off x="614113" y="1080234"/>
            <a:ext cx="10963771" cy="5332921"/>
          </a:xfrm>
          <a:prstGeom prst="rect">
            <a:avLst/>
          </a:prstGeom>
        </p:spPr>
      </p:pic>
    </p:spTree>
    <p:extLst>
      <p:ext uri="{BB962C8B-B14F-4D97-AF65-F5344CB8AC3E}">
        <p14:creationId xmlns:p14="http://schemas.microsoft.com/office/powerpoint/2010/main" val="65523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390669" y="194399"/>
            <a:ext cx="11410660" cy="769441"/>
          </a:xfrm>
          <a:solidFill>
            <a:schemeClr val="tx1"/>
          </a:solidFill>
        </p:spPr>
        <p:txBody>
          <a:bodyPr/>
          <a:lstStyle/>
          <a:p>
            <a:pPr algn="ctr"/>
            <a:r>
              <a:rPr lang="en-US" sz="2200" dirty="0">
                <a:solidFill>
                  <a:schemeClr val="bg1"/>
                </a:solidFill>
              </a:rPr>
              <a:t>10. Ensure the data is consistent by checking for data type consistency and format</a:t>
            </a:r>
            <a:endParaRPr lang="en-IN" sz="2200" dirty="0">
              <a:solidFill>
                <a:schemeClr val="bg1"/>
              </a:solidFill>
            </a:endParaRPr>
          </a:p>
        </p:txBody>
      </p:sp>
      <p:pic>
        <p:nvPicPr>
          <p:cNvPr id="5" name="Picture 4">
            <a:extLst>
              <a:ext uri="{FF2B5EF4-FFF2-40B4-BE49-F238E27FC236}">
                <a16:creationId xmlns:a16="http://schemas.microsoft.com/office/drawing/2014/main" id="{5E7B2B99-47B7-C816-03C7-D2DAAAB55107}"/>
              </a:ext>
            </a:extLst>
          </p:cNvPr>
          <p:cNvPicPr>
            <a:picLocks noChangeAspect="1"/>
          </p:cNvPicPr>
          <p:nvPr/>
        </p:nvPicPr>
        <p:blipFill>
          <a:blip r:embed="rId2"/>
          <a:stretch>
            <a:fillRect/>
          </a:stretch>
        </p:blipFill>
        <p:spPr>
          <a:xfrm>
            <a:off x="574207" y="1075600"/>
            <a:ext cx="11043585" cy="5327047"/>
          </a:xfrm>
          <a:prstGeom prst="rect">
            <a:avLst/>
          </a:prstGeom>
        </p:spPr>
      </p:pic>
    </p:spTree>
    <p:extLst>
      <p:ext uri="{BB962C8B-B14F-4D97-AF65-F5344CB8AC3E}">
        <p14:creationId xmlns:p14="http://schemas.microsoft.com/office/powerpoint/2010/main" val="137075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20" y="371753"/>
            <a:ext cx="11279559" cy="430887"/>
          </a:xfrm>
          <a:solidFill>
            <a:schemeClr val="tx1"/>
          </a:solidFill>
        </p:spPr>
        <p:txBody>
          <a:bodyPr/>
          <a:lstStyle/>
          <a:p>
            <a:pPr algn="ctr"/>
            <a:r>
              <a:rPr lang="en-US" sz="2200" dirty="0">
                <a:solidFill>
                  <a:schemeClr val="bg1"/>
                </a:solidFill>
              </a:rPr>
              <a:t>11. Verify the total number of rows and columns</a:t>
            </a:r>
            <a:endParaRPr lang="en-IN" sz="2200" dirty="0">
              <a:solidFill>
                <a:schemeClr val="bg1"/>
              </a:solidFill>
            </a:endParaRPr>
          </a:p>
        </p:txBody>
      </p:sp>
      <p:pic>
        <p:nvPicPr>
          <p:cNvPr id="7" name="Picture 6">
            <a:extLst>
              <a:ext uri="{FF2B5EF4-FFF2-40B4-BE49-F238E27FC236}">
                <a16:creationId xmlns:a16="http://schemas.microsoft.com/office/drawing/2014/main" id="{CBAB4F62-2A09-9A91-8D56-C75D850CDD13}"/>
              </a:ext>
            </a:extLst>
          </p:cNvPr>
          <p:cNvPicPr>
            <a:picLocks noChangeAspect="1"/>
          </p:cNvPicPr>
          <p:nvPr/>
        </p:nvPicPr>
        <p:blipFill>
          <a:blip r:embed="rId2"/>
          <a:stretch>
            <a:fillRect/>
          </a:stretch>
        </p:blipFill>
        <p:spPr>
          <a:xfrm>
            <a:off x="1712127" y="1916921"/>
            <a:ext cx="8767745" cy="4229260"/>
          </a:xfrm>
          <a:prstGeom prst="rect">
            <a:avLst/>
          </a:prstGeom>
        </p:spPr>
      </p:pic>
    </p:spTree>
    <p:extLst>
      <p:ext uri="{BB962C8B-B14F-4D97-AF65-F5344CB8AC3E}">
        <p14:creationId xmlns:p14="http://schemas.microsoft.com/office/powerpoint/2010/main" val="1001556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20" y="371753"/>
            <a:ext cx="11279559" cy="430887"/>
          </a:xfrm>
          <a:solidFill>
            <a:schemeClr val="tx1"/>
          </a:solidFill>
        </p:spPr>
        <p:txBody>
          <a:bodyPr/>
          <a:lstStyle/>
          <a:p>
            <a:pPr algn="ctr"/>
            <a:r>
              <a:rPr lang="en-US" sz="2200" dirty="0">
                <a:solidFill>
                  <a:schemeClr val="bg1"/>
                </a:solidFill>
              </a:rPr>
              <a:t>12. Verify the summary statistics</a:t>
            </a:r>
            <a:endParaRPr lang="en-IN" sz="2200" dirty="0">
              <a:solidFill>
                <a:schemeClr val="bg1"/>
              </a:solidFill>
            </a:endParaRPr>
          </a:p>
        </p:txBody>
      </p:sp>
      <p:pic>
        <p:nvPicPr>
          <p:cNvPr id="4" name="Picture 3">
            <a:extLst>
              <a:ext uri="{FF2B5EF4-FFF2-40B4-BE49-F238E27FC236}">
                <a16:creationId xmlns:a16="http://schemas.microsoft.com/office/drawing/2014/main" id="{57F57F42-CF30-F4D5-9FFE-A31C23FBA33F}"/>
              </a:ext>
            </a:extLst>
          </p:cNvPr>
          <p:cNvPicPr>
            <a:picLocks noChangeAspect="1"/>
          </p:cNvPicPr>
          <p:nvPr/>
        </p:nvPicPr>
        <p:blipFill>
          <a:blip r:embed="rId2"/>
          <a:stretch>
            <a:fillRect/>
          </a:stretch>
        </p:blipFill>
        <p:spPr>
          <a:xfrm>
            <a:off x="1702561" y="1907394"/>
            <a:ext cx="8786878" cy="4259725"/>
          </a:xfrm>
          <a:prstGeom prst="rect">
            <a:avLst/>
          </a:prstGeom>
        </p:spPr>
      </p:pic>
    </p:spTree>
    <p:extLst>
      <p:ext uri="{BB962C8B-B14F-4D97-AF65-F5344CB8AC3E}">
        <p14:creationId xmlns:p14="http://schemas.microsoft.com/office/powerpoint/2010/main" val="1313191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20" y="371753"/>
            <a:ext cx="11279559" cy="430887"/>
          </a:xfrm>
          <a:solidFill>
            <a:schemeClr val="tx1"/>
          </a:solidFill>
        </p:spPr>
        <p:txBody>
          <a:bodyPr/>
          <a:lstStyle/>
          <a:p>
            <a:pPr algn="ctr"/>
            <a:r>
              <a:rPr lang="en-US" sz="2200" dirty="0">
                <a:solidFill>
                  <a:schemeClr val="bg1"/>
                </a:solidFill>
              </a:rPr>
              <a:t>13. Find the maximum and minimum values in each column</a:t>
            </a:r>
            <a:endParaRPr lang="en-IN" sz="2200" dirty="0">
              <a:solidFill>
                <a:schemeClr val="bg1"/>
              </a:solidFill>
            </a:endParaRPr>
          </a:p>
        </p:txBody>
      </p:sp>
      <p:pic>
        <p:nvPicPr>
          <p:cNvPr id="5" name="Picture 4">
            <a:extLst>
              <a:ext uri="{FF2B5EF4-FFF2-40B4-BE49-F238E27FC236}">
                <a16:creationId xmlns:a16="http://schemas.microsoft.com/office/drawing/2014/main" id="{D814029A-0EFF-66EA-9DBD-B0B0EF834D54}"/>
              </a:ext>
            </a:extLst>
          </p:cNvPr>
          <p:cNvPicPr>
            <a:picLocks noChangeAspect="1"/>
          </p:cNvPicPr>
          <p:nvPr/>
        </p:nvPicPr>
        <p:blipFill>
          <a:blip r:embed="rId2"/>
          <a:stretch>
            <a:fillRect/>
          </a:stretch>
        </p:blipFill>
        <p:spPr>
          <a:xfrm>
            <a:off x="1742289" y="1907394"/>
            <a:ext cx="8707421" cy="4221206"/>
          </a:xfrm>
          <a:prstGeom prst="rect">
            <a:avLst/>
          </a:prstGeom>
        </p:spPr>
      </p:pic>
    </p:spTree>
    <p:extLst>
      <p:ext uri="{BB962C8B-B14F-4D97-AF65-F5344CB8AC3E}">
        <p14:creationId xmlns:p14="http://schemas.microsoft.com/office/powerpoint/2010/main" val="1645235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20" y="371753"/>
            <a:ext cx="11279559" cy="430887"/>
          </a:xfrm>
          <a:solidFill>
            <a:schemeClr val="tx1"/>
          </a:solidFill>
        </p:spPr>
        <p:txBody>
          <a:bodyPr/>
          <a:lstStyle/>
          <a:p>
            <a:pPr algn="ctr"/>
            <a:r>
              <a:rPr lang="en-US" sz="2200" dirty="0">
                <a:solidFill>
                  <a:schemeClr val="bg1"/>
                </a:solidFill>
              </a:rPr>
              <a:t>14. Find if there are any duplicate values in the columns</a:t>
            </a:r>
            <a:endParaRPr lang="en-IN" sz="2200" dirty="0">
              <a:solidFill>
                <a:schemeClr val="bg1"/>
              </a:solidFill>
            </a:endParaRPr>
          </a:p>
        </p:txBody>
      </p:sp>
      <p:pic>
        <p:nvPicPr>
          <p:cNvPr id="5" name="Picture 4">
            <a:extLst>
              <a:ext uri="{FF2B5EF4-FFF2-40B4-BE49-F238E27FC236}">
                <a16:creationId xmlns:a16="http://schemas.microsoft.com/office/drawing/2014/main" id="{B01F99F4-937F-73BD-7C84-303476485398}"/>
              </a:ext>
            </a:extLst>
          </p:cNvPr>
          <p:cNvPicPr>
            <a:picLocks noChangeAspect="1"/>
          </p:cNvPicPr>
          <p:nvPr/>
        </p:nvPicPr>
        <p:blipFill>
          <a:blip r:embed="rId2"/>
          <a:stretch>
            <a:fillRect/>
          </a:stretch>
        </p:blipFill>
        <p:spPr>
          <a:xfrm>
            <a:off x="1754956" y="1937874"/>
            <a:ext cx="8682087" cy="4208925"/>
          </a:xfrm>
          <a:prstGeom prst="rect">
            <a:avLst/>
          </a:prstGeom>
        </p:spPr>
      </p:pic>
    </p:spTree>
    <p:extLst>
      <p:ext uri="{BB962C8B-B14F-4D97-AF65-F5344CB8AC3E}">
        <p14:creationId xmlns:p14="http://schemas.microsoft.com/office/powerpoint/2010/main" val="857999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20" y="371753"/>
            <a:ext cx="11279559" cy="430887"/>
          </a:xfrm>
          <a:solidFill>
            <a:schemeClr val="tx1"/>
          </a:solidFill>
        </p:spPr>
        <p:txBody>
          <a:bodyPr/>
          <a:lstStyle/>
          <a:p>
            <a:pPr algn="ctr"/>
            <a:r>
              <a:rPr lang="en-US" sz="2200" dirty="0">
                <a:solidFill>
                  <a:schemeClr val="bg1"/>
                </a:solidFill>
              </a:rPr>
              <a:t>15. Create a table/view on the spark </a:t>
            </a:r>
            <a:r>
              <a:rPr lang="en-US" sz="2200" dirty="0" err="1">
                <a:solidFill>
                  <a:schemeClr val="bg1"/>
                </a:solidFill>
              </a:rPr>
              <a:t>dataframe</a:t>
            </a:r>
            <a:r>
              <a:rPr lang="en-US" sz="2200" dirty="0">
                <a:solidFill>
                  <a:schemeClr val="bg1"/>
                </a:solidFill>
              </a:rPr>
              <a:t> to run SQL queries</a:t>
            </a:r>
            <a:endParaRPr lang="en-IN" sz="2200" dirty="0">
              <a:solidFill>
                <a:schemeClr val="bg1"/>
              </a:solidFill>
            </a:endParaRPr>
          </a:p>
        </p:txBody>
      </p:sp>
      <p:pic>
        <p:nvPicPr>
          <p:cNvPr id="4" name="Picture 3">
            <a:extLst>
              <a:ext uri="{FF2B5EF4-FFF2-40B4-BE49-F238E27FC236}">
                <a16:creationId xmlns:a16="http://schemas.microsoft.com/office/drawing/2014/main" id="{059FBD6E-C939-3568-CB19-E5A6FD35F48B}"/>
              </a:ext>
            </a:extLst>
          </p:cNvPr>
          <p:cNvPicPr>
            <a:picLocks noChangeAspect="1"/>
          </p:cNvPicPr>
          <p:nvPr/>
        </p:nvPicPr>
        <p:blipFill>
          <a:blip r:embed="rId2"/>
          <a:stretch>
            <a:fillRect/>
          </a:stretch>
        </p:blipFill>
        <p:spPr>
          <a:xfrm>
            <a:off x="1713038" y="1927714"/>
            <a:ext cx="8765921" cy="4249565"/>
          </a:xfrm>
          <a:prstGeom prst="rect">
            <a:avLst/>
          </a:prstGeom>
        </p:spPr>
      </p:pic>
    </p:spTree>
    <p:extLst>
      <p:ext uri="{BB962C8B-B14F-4D97-AF65-F5344CB8AC3E}">
        <p14:creationId xmlns:p14="http://schemas.microsoft.com/office/powerpoint/2010/main" val="847351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CA16-DD1B-4D63-8DC9-2349511B7ED5}"/>
              </a:ext>
            </a:extLst>
          </p:cNvPr>
          <p:cNvSpPr>
            <a:spLocks noGrp="1"/>
          </p:cNvSpPr>
          <p:nvPr>
            <p:ph type="title"/>
          </p:nvPr>
        </p:nvSpPr>
        <p:spPr>
          <a:xfrm>
            <a:off x="456219" y="239673"/>
            <a:ext cx="11279559" cy="769441"/>
          </a:xfrm>
          <a:solidFill>
            <a:schemeClr val="tx1"/>
          </a:solidFill>
        </p:spPr>
        <p:txBody>
          <a:bodyPr/>
          <a:lstStyle/>
          <a:p>
            <a:pPr algn="ctr"/>
            <a:r>
              <a:rPr lang="en-US" sz="2200" dirty="0">
                <a:solidFill>
                  <a:schemeClr val="bg1"/>
                </a:solidFill>
              </a:rPr>
              <a:t>16. Complete the preprocessing steps by bringing any required analysis and give the insights you have identified.</a:t>
            </a:r>
            <a:endParaRPr lang="en-IN" sz="2200" dirty="0">
              <a:solidFill>
                <a:schemeClr val="bg1"/>
              </a:solidFill>
            </a:endParaRPr>
          </a:p>
        </p:txBody>
      </p:sp>
      <p:pic>
        <p:nvPicPr>
          <p:cNvPr id="5" name="Picture 4">
            <a:extLst>
              <a:ext uri="{FF2B5EF4-FFF2-40B4-BE49-F238E27FC236}">
                <a16:creationId xmlns:a16="http://schemas.microsoft.com/office/drawing/2014/main" id="{D61A92AA-8084-6CED-FA43-78AA1FBF9739}"/>
              </a:ext>
            </a:extLst>
          </p:cNvPr>
          <p:cNvPicPr>
            <a:picLocks noChangeAspect="1"/>
          </p:cNvPicPr>
          <p:nvPr/>
        </p:nvPicPr>
        <p:blipFill>
          <a:blip r:embed="rId2"/>
          <a:stretch>
            <a:fillRect/>
          </a:stretch>
        </p:blipFill>
        <p:spPr>
          <a:xfrm>
            <a:off x="553265" y="1219200"/>
            <a:ext cx="11085469" cy="5267047"/>
          </a:xfrm>
          <a:prstGeom prst="rect">
            <a:avLst/>
          </a:prstGeom>
        </p:spPr>
      </p:pic>
    </p:spTree>
    <p:extLst>
      <p:ext uri="{BB962C8B-B14F-4D97-AF65-F5344CB8AC3E}">
        <p14:creationId xmlns:p14="http://schemas.microsoft.com/office/powerpoint/2010/main" val="3576155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F1A1-78CF-D7A3-A31B-1A9ADEF61889}"/>
              </a:ext>
            </a:extLst>
          </p:cNvPr>
          <p:cNvSpPr>
            <a:spLocks noGrp="1"/>
          </p:cNvSpPr>
          <p:nvPr>
            <p:ph type="title"/>
          </p:nvPr>
        </p:nvSpPr>
        <p:spPr>
          <a:xfrm>
            <a:off x="2396067" y="4988811"/>
            <a:ext cx="9064096" cy="738664"/>
          </a:xfrm>
        </p:spPr>
        <p:txBody>
          <a:bodyPr/>
          <a:lstStyle/>
          <a:p>
            <a:r>
              <a:rPr lang="en-US" dirty="0"/>
              <a:t>Architectural flow diagram</a:t>
            </a:r>
          </a:p>
        </p:txBody>
      </p:sp>
      <p:sp>
        <p:nvSpPr>
          <p:cNvPr id="3" name="Text Placeholder 2">
            <a:extLst>
              <a:ext uri="{FF2B5EF4-FFF2-40B4-BE49-F238E27FC236}">
                <a16:creationId xmlns:a16="http://schemas.microsoft.com/office/drawing/2014/main" id="{EE1C1BE7-E0BA-BD8B-843A-46D569E156DF}"/>
              </a:ext>
            </a:extLst>
          </p:cNvPr>
          <p:cNvSpPr>
            <a:spLocks noGrp="1"/>
          </p:cNvSpPr>
          <p:nvPr>
            <p:ph type="body" sz="quarter" idx="12"/>
          </p:nvPr>
        </p:nvSpPr>
        <p:spPr/>
        <p:txBody>
          <a:bodyPr/>
          <a:lstStyle/>
          <a:p>
            <a:r>
              <a:rPr lang="en-US" dirty="0"/>
              <a:t>01</a:t>
            </a:r>
          </a:p>
        </p:txBody>
      </p:sp>
      <p:pic>
        <p:nvPicPr>
          <p:cNvPr id="4" name="Picture 3" descr="Microsoft unveils a clean logo for the Azure product">
            <a:extLst>
              <a:ext uri="{FF2B5EF4-FFF2-40B4-BE49-F238E27FC236}">
                <a16:creationId xmlns:a16="http://schemas.microsoft.com/office/drawing/2014/main" id="{D2FE48BE-3652-C038-2AD4-7AD5E7276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6210" y="26898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916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21CA6D4-1CB0-4DCC-E326-E1B4E6E094A8}"/>
              </a:ext>
            </a:extLst>
          </p:cNvPr>
          <p:cNvSpPr>
            <a:spLocks noGrp="1"/>
          </p:cNvSpPr>
          <p:nvPr>
            <p:ph type="title"/>
          </p:nvPr>
        </p:nvSpPr>
        <p:spPr>
          <a:xfrm>
            <a:off x="1" y="0"/>
            <a:ext cx="12191999" cy="769441"/>
          </a:xfrm>
          <a:solidFill>
            <a:schemeClr val="tx1"/>
          </a:solidFill>
        </p:spPr>
        <p:txBody>
          <a:bodyPr/>
          <a:lstStyle/>
          <a:p>
            <a:pPr algn="ctr"/>
            <a:r>
              <a:rPr lang="en-US" sz="2200" dirty="0">
                <a:solidFill>
                  <a:schemeClr val="bg1"/>
                </a:solidFill>
              </a:rPr>
              <a:t>16. Complete the preprocessing steps by bringing any required analysis and give the insights you have identified.</a:t>
            </a:r>
            <a:endParaRPr lang="en-IN" sz="2200" dirty="0">
              <a:solidFill>
                <a:schemeClr val="bg1"/>
              </a:solidFill>
            </a:endParaRPr>
          </a:p>
        </p:txBody>
      </p:sp>
      <p:pic>
        <p:nvPicPr>
          <p:cNvPr id="4" name="Picture 3">
            <a:extLst>
              <a:ext uri="{FF2B5EF4-FFF2-40B4-BE49-F238E27FC236}">
                <a16:creationId xmlns:a16="http://schemas.microsoft.com/office/drawing/2014/main" id="{A8C17A6A-FEB1-6324-CF9C-FB9E03099F3B}"/>
              </a:ext>
            </a:extLst>
          </p:cNvPr>
          <p:cNvPicPr>
            <a:picLocks noChangeAspect="1"/>
          </p:cNvPicPr>
          <p:nvPr/>
        </p:nvPicPr>
        <p:blipFill>
          <a:blip r:embed="rId2"/>
          <a:stretch>
            <a:fillRect/>
          </a:stretch>
        </p:blipFill>
        <p:spPr>
          <a:xfrm>
            <a:off x="296798" y="1113513"/>
            <a:ext cx="5608621" cy="2728106"/>
          </a:xfrm>
          <a:prstGeom prst="rect">
            <a:avLst/>
          </a:prstGeom>
        </p:spPr>
      </p:pic>
      <p:pic>
        <p:nvPicPr>
          <p:cNvPr id="14" name="Picture 13">
            <a:extLst>
              <a:ext uri="{FF2B5EF4-FFF2-40B4-BE49-F238E27FC236}">
                <a16:creationId xmlns:a16="http://schemas.microsoft.com/office/drawing/2014/main" id="{A4C5364E-3153-D8BE-3924-32A1146C63FA}"/>
              </a:ext>
            </a:extLst>
          </p:cNvPr>
          <p:cNvPicPr>
            <a:picLocks noChangeAspect="1"/>
          </p:cNvPicPr>
          <p:nvPr/>
        </p:nvPicPr>
        <p:blipFill>
          <a:blip r:embed="rId3"/>
          <a:stretch>
            <a:fillRect/>
          </a:stretch>
        </p:blipFill>
        <p:spPr>
          <a:xfrm>
            <a:off x="6161131" y="1113513"/>
            <a:ext cx="1930156" cy="2791214"/>
          </a:xfrm>
          <a:prstGeom prst="rect">
            <a:avLst/>
          </a:prstGeom>
        </p:spPr>
      </p:pic>
      <p:pic>
        <p:nvPicPr>
          <p:cNvPr id="16" name="Picture 15">
            <a:extLst>
              <a:ext uri="{FF2B5EF4-FFF2-40B4-BE49-F238E27FC236}">
                <a16:creationId xmlns:a16="http://schemas.microsoft.com/office/drawing/2014/main" id="{4B53B161-D666-DFBD-02D7-7C0EE216C381}"/>
              </a:ext>
            </a:extLst>
          </p:cNvPr>
          <p:cNvPicPr>
            <a:picLocks noChangeAspect="1"/>
          </p:cNvPicPr>
          <p:nvPr/>
        </p:nvPicPr>
        <p:blipFill>
          <a:blip r:embed="rId4"/>
          <a:stretch>
            <a:fillRect/>
          </a:stretch>
        </p:blipFill>
        <p:spPr>
          <a:xfrm>
            <a:off x="8346999" y="1176621"/>
            <a:ext cx="3162123" cy="2728106"/>
          </a:xfrm>
          <a:prstGeom prst="rect">
            <a:avLst/>
          </a:prstGeom>
        </p:spPr>
      </p:pic>
      <p:pic>
        <p:nvPicPr>
          <p:cNvPr id="18" name="Picture 17">
            <a:extLst>
              <a:ext uri="{FF2B5EF4-FFF2-40B4-BE49-F238E27FC236}">
                <a16:creationId xmlns:a16="http://schemas.microsoft.com/office/drawing/2014/main" id="{721285EF-8FBE-EE6C-18A2-5E3316BCF84A}"/>
              </a:ext>
            </a:extLst>
          </p:cNvPr>
          <p:cNvPicPr>
            <a:picLocks noChangeAspect="1"/>
          </p:cNvPicPr>
          <p:nvPr/>
        </p:nvPicPr>
        <p:blipFill>
          <a:blip r:embed="rId5"/>
          <a:stretch>
            <a:fillRect/>
          </a:stretch>
        </p:blipFill>
        <p:spPr>
          <a:xfrm>
            <a:off x="296798" y="3904726"/>
            <a:ext cx="2314322" cy="2549943"/>
          </a:xfrm>
          <a:prstGeom prst="rect">
            <a:avLst/>
          </a:prstGeom>
        </p:spPr>
      </p:pic>
      <p:pic>
        <p:nvPicPr>
          <p:cNvPr id="20" name="Picture 19">
            <a:extLst>
              <a:ext uri="{FF2B5EF4-FFF2-40B4-BE49-F238E27FC236}">
                <a16:creationId xmlns:a16="http://schemas.microsoft.com/office/drawing/2014/main" id="{1AB204F4-66E5-D9C2-3810-3588AACED733}"/>
              </a:ext>
            </a:extLst>
          </p:cNvPr>
          <p:cNvPicPr>
            <a:picLocks noChangeAspect="1"/>
          </p:cNvPicPr>
          <p:nvPr/>
        </p:nvPicPr>
        <p:blipFill>
          <a:blip r:embed="rId6"/>
          <a:stretch>
            <a:fillRect/>
          </a:stretch>
        </p:blipFill>
        <p:spPr>
          <a:xfrm>
            <a:off x="2910895" y="3904725"/>
            <a:ext cx="2081587" cy="2549943"/>
          </a:xfrm>
          <a:prstGeom prst="rect">
            <a:avLst/>
          </a:prstGeom>
        </p:spPr>
      </p:pic>
      <p:pic>
        <p:nvPicPr>
          <p:cNvPr id="22" name="Picture 21">
            <a:extLst>
              <a:ext uri="{FF2B5EF4-FFF2-40B4-BE49-F238E27FC236}">
                <a16:creationId xmlns:a16="http://schemas.microsoft.com/office/drawing/2014/main" id="{246CEDE7-F2D5-D39E-F094-671F42B4B032}"/>
              </a:ext>
            </a:extLst>
          </p:cNvPr>
          <p:cNvPicPr>
            <a:picLocks noChangeAspect="1"/>
          </p:cNvPicPr>
          <p:nvPr/>
        </p:nvPicPr>
        <p:blipFill>
          <a:blip r:embed="rId7"/>
          <a:stretch>
            <a:fillRect/>
          </a:stretch>
        </p:blipFill>
        <p:spPr>
          <a:xfrm>
            <a:off x="6095999" y="3823025"/>
            <a:ext cx="4708606" cy="2713342"/>
          </a:xfrm>
          <a:prstGeom prst="rect">
            <a:avLst/>
          </a:prstGeom>
        </p:spPr>
      </p:pic>
    </p:spTree>
    <p:extLst>
      <p:ext uri="{BB962C8B-B14F-4D97-AF65-F5344CB8AC3E}">
        <p14:creationId xmlns:p14="http://schemas.microsoft.com/office/powerpoint/2010/main" val="187220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21CA6D4-1CB0-4DCC-E326-E1B4E6E094A8}"/>
              </a:ext>
            </a:extLst>
          </p:cNvPr>
          <p:cNvSpPr>
            <a:spLocks noGrp="1"/>
          </p:cNvSpPr>
          <p:nvPr>
            <p:ph type="title"/>
          </p:nvPr>
        </p:nvSpPr>
        <p:spPr>
          <a:xfrm>
            <a:off x="0" y="0"/>
            <a:ext cx="12192000" cy="769441"/>
          </a:xfrm>
          <a:solidFill>
            <a:schemeClr val="tx1"/>
          </a:solidFill>
        </p:spPr>
        <p:txBody>
          <a:bodyPr/>
          <a:lstStyle/>
          <a:p>
            <a:pPr algn="ctr"/>
            <a:r>
              <a:rPr lang="en-US" sz="2200" dirty="0">
                <a:solidFill>
                  <a:schemeClr val="bg1"/>
                </a:solidFill>
              </a:rPr>
              <a:t>16. Complete the preprocessing steps by bringing any required analysis and give the insights you have identified.</a:t>
            </a:r>
            <a:endParaRPr lang="en-IN" sz="2200" dirty="0">
              <a:solidFill>
                <a:schemeClr val="bg1"/>
              </a:solidFill>
            </a:endParaRPr>
          </a:p>
        </p:txBody>
      </p:sp>
      <p:pic>
        <p:nvPicPr>
          <p:cNvPr id="5" name="Picture 4">
            <a:extLst>
              <a:ext uri="{FF2B5EF4-FFF2-40B4-BE49-F238E27FC236}">
                <a16:creationId xmlns:a16="http://schemas.microsoft.com/office/drawing/2014/main" id="{5C8ECBA3-E9CB-35A9-5523-73738179C06D}"/>
              </a:ext>
            </a:extLst>
          </p:cNvPr>
          <p:cNvPicPr>
            <a:picLocks noChangeAspect="1"/>
          </p:cNvPicPr>
          <p:nvPr/>
        </p:nvPicPr>
        <p:blipFill>
          <a:blip r:embed="rId2"/>
          <a:stretch>
            <a:fillRect/>
          </a:stretch>
        </p:blipFill>
        <p:spPr>
          <a:xfrm>
            <a:off x="0" y="1127654"/>
            <a:ext cx="3017520" cy="2901307"/>
          </a:xfrm>
          <a:prstGeom prst="rect">
            <a:avLst/>
          </a:prstGeom>
        </p:spPr>
      </p:pic>
      <p:pic>
        <p:nvPicPr>
          <p:cNvPr id="7" name="Picture 6">
            <a:extLst>
              <a:ext uri="{FF2B5EF4-FFF2-40B4-BE49-F238E27FC236}">
                <a16:creationId xmlns:a16="http://schemas.microsoft.com/office/drawing/2014/main" id="{B49108AB-FF12-112E-5BF9-75E2E845440A}"/>
              </a:ext>
            </a:extLst>
          </p:cNvPr>
          <p:cNvPicPr>
            <a:picLocks noChangeAspect="1"/>
          </p:cNvPicPr>
          <p:nvPr/>
        </p:nvPicPr>
        <p:blipFill>
          <a:blip r:embed="rId3"/>
          <a:stretch>
            <a:fillRect/>
          </a:stretch>
        </p:blipFill>
        <p:spPr>
          <a:xfrm>
            <a:off x="3126190" y="857477"/>
            <a:ext cx="5347249" cy="3109067"/>
          </a:xfrm>
          <a:prstGeom prst="rect">
            <a:avLst/>
          </a:prstGeom>
        </p:spPr>
      </p:pic>
      <p:pic>
        <p:nvPicPr>
          <p:cNvPr id="9" name="Picture 8">
            <a:extLst>
              <a:ext uri="{FF2B5EF4-FFF2-40B4-BE49-F238E27FC236}">
                <a16:creationId xmlns:a16="http://schemas.microsoft.com/office/drawing/2014/main" id="{E5E7C931-221F-2281-FF0E-B2026646A788}"/>
              </a:ext>
            </a:extLst>
          </p:cNvPr>
          <p:cNvPicPr>
            <a:picLocks noChangeAspect="1"/>
          </p:cNvPicPr>
          <p:nvPr/>
        </p:nvPicPr>
        <p:blipFill>
          <a:blip r:embed="rId4"/>
          <a:stretch>
            <a:fillRect/>
          </a:stretch>
        </p:blipFill>
        <p:spPr>
          <a:xfrm>
            <a:off x="8582109" y="884107"/>
            <a:ext cx="3245017" cy="3130711"/>
          </a:xfrm>
          <a:prstGeom prst="rect">
            <a:avLst/>
          </a:prstGeom>
        </p:spPr>
      </p:pic>
      <p:pic>
        <p:nvPicPr>
          <p:cNvPr id="11" name="Picture 10">
            <a:extLst>
              <a:ext uri="{FF2B5EF4-FFF2-40B4-BE49-F238E27FC236}">
                <a16:creationId xmlns:a16="http://schemas.microsoft.com/office/drawing/2014/main" id="{380FA94B-C58C-A661-4227-C70C91E7842E}"/>
              </a:ext>
            </a:extLst>
          </p:cNvPr>
          <p:cNvPicPr>
            <a:picLocks noChangeAspect="1"/>
          </p:cNvPicPr>
          <p:nvPr/>
        </p:nvPicPr>
        <p:blipFill>
          <a:blip r:embed="rId5"/>
          <a:stretch>
            <a:fillRect/>
          </a:stretch>
        </p:blipFill>
        <p:spPr>
          <a:xfrm>
            <a:off x="97804" y="4014819"/>
            <a:ext cx="4057636" cy="2518397"/>
          </a:xfrm>
          <a:prstGeom prst="rect">
            <a:avLst/>
          </a:prstGeom>
        </p:spPr>
      </p:pic>
      <p:pic>
        <p:nvPicPr>
          <p:cNvPr id="13" name="Picture 12">
            <a:extLst>
              <a:ext uri="{FF2B5EF4-FFF2-40B4-BE49-F238E27FC236}">
                <a16:creationId xmlns:a16="http://schemas.microsoft.com/office/drawing/2014/main" id="{5991CC21-7421-5307-07EC-DADC6E5772B9}"/>
              </a:ext>
            </a:extLst>
          </p:cNvPr>
          <p:cNvPicPr>
            <a:picLocks noChangeAspect="1"/>
          </p:cNvPicPr>
          <p:nvPr/>
        </p:nvPicPr>
        <p:blipFill>
          <a:blip r:embed="rId6"/>
          <a:stretch>
            <a:fillRect/>
          </a:stretch>
        </p:blipFill>
        <p:spPr>
          <a:xfrm>
            <a:off x="4105464" y="4014818"/>
            <a:ext cx="4057635" cy="2566671"/>
          </a:xfrm>
          <a:prstGeom prst="rect">
            <a:avLst/>
          </a:prstGeom>
        </p:spPr>
      </p:pic>
      <p:pic>
        <p:nvPicPr>
          <p:cNvPr id="17" name="Picture 16">
            <a:extLst>
              <a:ext uri="{FF2B5EF4-FFF2-40B4-BE49-F238E27FC236}">
                <a16:creationId xmlns:a16="http://schemas.microsoft.com/office/drawing/2014/main" id="{0A748B05-D9D9-4DD7-54CB-E4A694E0443D}"/>
              </a:ext>
            </a:extLst>
          </p:cNvPr>
          <p:cNvPicPr>
            <a:picLocks noChangeAspect="1"/>
          </p:cNvPicPr>
          <p:nvPr/>
        </p:nvPicPr>
        <p:blipFill>
          <a:blip r:embed="rId7"/>
          <a:stretch>
            <a:fillRect/>
          </a:stretch>
        </p:blipFill>
        <p:spPr>
          <a:xfrm>
            <a:off x="8163099" y="4041448"/>
            <a:ext cx="3572680" cy="2510250"/>
          </a:xfrm>
          <a:prstGeom prst="rect">
            <a:avLst/>
          </a:prstGeom>
        </p:spPr>
      </p:pic>
    </p:spTree>
    <p:extLst>
      <p:ext uri="{BB962C8B-B14F-4D97-AF65-F5344CB8AC3E}">
        <p14:creationId xmlns:p14="http://schemas.microsoft.com/office/powerpoint/2010/main" val="3984542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C563A-39C9-F844-A09E-7E33D6300782}"/>
              </a:ext>
            </a:extLst>
          </p:cNvPr>
          <p:cNvSpPr>
            <a:spLocks noGrp="1"/>
          </p:cNvSpPr>
          <p:nvPr>
            <p:ph type="body" sz="quarter" idx="22"/>
          </p:nvPr>
        </p:nvSpPr>
        <p:spPr/>
        <p:txBody>
          <a:bodyPr/>
          <a:lstStyle/>
          <a:p>
            <a:r>
              <a:rPr lang="en-US" dirty="0"/>
              <a:t>We can observe that the data is written in the delta format in </a:t>
            </a:r>
            <a:r>
              <a:rPr lang="en-US" dirty="0" err="1"/>
              <a:t>Gold_layer</a:t>
            </a:r>
            <a:endParaRPr lang="en-IN" dirty="0"/>
          </a:p>
        </p:txBody>
      </p:sp>
      <p:sp>
        <p:nvSpPr>
          <p:cNvPr id="6" name="Text Placeholder 5">
            <a:extLst>
              <a:ext uri="{FF2B5EF4-FFF2-40B4-BE49-F238E27FC236}">
                <a16:creationId xmlns:a16="http://schemas.microsoft.com/office/drawing/2014/main" id="{0676DEB1-BEC6-CE42-A31B-3ECE3A13EE89}"/>
              </a:ext>
            </a:extLst>
          </p:cNvPr>
          <p:cNvSpPr>
            <a:spLocks noGrp="1"/>
          </p:cNvSpPr>
          <p:nvPr>
            <p:ph type="body" sz="quarter" idx="37"/>
          </p:nvPr>
        </p:nvSpPr>
        <p:spPr>
          <a:xfrm flipV="1">
            <a:off x="938441" y="1573576"/>
            <a:ext cx="205650" cy="134394"/>
          </a:xfrm>
        </p:spPr>
        <p:txBody>
          <a:bodyPr/>
          <a:lstStyle/>
          <a:p>
            <a:endParaRPr lang="en-US"/>
          </a:p>
        </p:txBody>
      </p:sp>
      <p:sp>
        <p:nvSpPr>
          <p:cNvPr id="8" name="Text Placeholder 7">
            <a:extLst>
              <a:ext uri="{FF2B5EF4-FFF2-40B4-BE49-F238E27FC236}">
                <a16:creationId xmlns:a16="http://schemas.microsoft.com/office/drawing/2014/main" id="{31E4A3BF-D56B-4482-A69D-CBFC0568C4F2}"/>
              </a:ext>
            </a:extLst>
          </p:cNvPr>
          <p:cNvSpPr>
            <a:spLocks noGrp="1"/>
          </p:cNvSpPr>
          <p:nvPr>
            <p:ph type="body" sz="quarter" idx="19"/>
          </p:nvPr>
        </p:nvSpPr>
        <p:spPr>
          <a:xfrm>
            <a:off x="1191445" y="1404367"/>
            <a:ext cx="1843854" cy="472813"/>
          </a:xfrm>
        </p:spPr>
        <p:txBody>
          <a:bodyPr/>
          <a:lstStyle/>
          <a:p>
            <a:r>
              <a:rPr lang="en-US"/>
              <a:t>67%</a:t>
            </a:r>
            <a:endParaRPr lang="en-IN"/>
          </a:p>
        </p:txBody>
      </p:sp>
      <p:sp>
        <p:nvSpPr>
          <p:cNvPr id="7" name="Text Placeholder 6">
            <a:extLst>
              <a:ext uri="{FF2B5EF4-FFF2-40B4-BE49-F238E27FC236}">
                <a16:creationId xmlns:a16="http://schemas.microsoft.com/office/drawing/2014/main" id="{AEE6DC8E-5A07-5C73-B1A8-FE686800D949}"/>
              </a:ext>
            </a:extLst>
          </p:cNvPr>
          <p:cNvSpPr>
            <a:spLocks noGrp="1"/>
          </p:cNvSpPr>
          <p:nvPr>
            <p:ph type="body" sz="quarter" idx="34"/>
          </p:nvPr>
        </p:nvSpPr>
        <p:spPr/>
        <p:txBody>
          <a:bodyPr/>
          <a:lstStyle/>
          <a:p>
            <a:pPr marL="285750" indent="-285750">
              <a:buFont typeface="Wingdings" panose="05000000000000000000" pitchFamily="2" charset="2"/>
              <a:buChar char="Ø"/>
            </a:pPr>
            <a:r>
              <a:rPr lang="en-US" dirty="0"/>
              <a:t>Once the transformations are complete in ADB then the transformed data is written to the gold layer.</a:t>
            </a:r>
            <a:endParaRPr lang="en-IN" dirty="0"/>
          </a:p>
        </p:txBody>
      </p:sp>
      <p:pic>
        <p:nvPicPr>
          <p:cNvPr id="4" name="Picture 3">
            <a:extLst>
              <a:ext uri="{FF2B5EF4-FFF2-40B4-BE49-F238E27FC236}">
                <a16:creationId xmlns:a16="http://schemas.microsoft.com/office/drawing/2014/main" id="{181E4872-E1BE-96E5-939C-B4FC4B1996E1}"/>
              </a:ext>
            </a:extLst>
          </p:cNvPr>
          <p:cNvPicPr>
            <a:picLocks noChangeAspect="1"/>
          </p:cNvPicPr>
          <p:nvPr/>
        </p:nvPicPr>
        <p:blipFill>
          <a:blip r:embed="rId2"/>
          <a:stretch>
            <a:fillRect/>
          </a:stretch>
        </p:blipFill>
        <p:spPr>
          <a:xfrm>
            <a:off x="1554288" y="2089705"/>
            <a:ext cx="9083423" cy="4427741"/>
          </a:xfrm>
          <a:prstGeom prst="rect">
            <a:avLst/>
          </a:prstGeom>
        </p:spPr>
      </p:pic>
    </p:spTree>
    <p:extLst>
      <p:ext uri="{BB962C8B-B14F-4D97-AF65-F5344CB8AC3E}">
        <p14:creationId xmlns:p14="http://schemas.microsoft.com/office/powerpoint/2010/main" val="2658152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F1A1-78CF-D7A3-A31B-1A9ADEF61889}"/>
              </a:ext>
            </a:extLst>
          </p:cNvPr>
          <p:cNvSpPr>
            <a:spLocks noGrp="1"/>
          </p:cNvSpPr>
          <p:nvPr>
            <p:ph type="title"/>
          </p:nvPr>
        </p:nvSpPr>
        <p:spPr>
          <a:xfrm>
            <a:off x="2396067" y="4988811"/>
            <a:ext cx="9064096" cy="738664"/>
          </a:xfrm>
        </p:spPr>
        <p:txBody>
          <a:bodyPr/>
          <a:lstStyle/>
          <a:p>
            <a:r>
              <a:rPr lang="en-US" dirty="0"/>
              <a:t>E-Mail trigger using ADF</a:t>
            </a:r>
          </a:p>
        </p:txBody>
      </p:sp>
      <p:sp>
        <p:nvSpPr>
          <p:cNvPr id="3" name="Text Placeholder 2">
            <a:extLst>
              <a:ext uri="{FF2B5EF4-FFF2-40B4-BE49-F238E27FC236}">
                <a16:creationId xmlns:a16="http://schemas.microsoft.com/office/drawing/2014/main" id="{EE1C1BE7-E0BA-BD8B-843A-46D569E156DF}"/>
              </a:ext>
            </a:extLst>
          </p:cNvPr>
          <p:cNvSpPr>
            <a:spLocks noGrp="1"/>
          </p:cNvSpPr>
          <p:nvPr>
            <p:ph type="body" sz="quarter" idx="12"/>
          </p:nvPr>
        </p:nvSpPr>
        <p:spPr/>
        <p:txBody>
          <a:bodyPr/>
          <a:lstStyle/>
          <a:p>
            <a:r>
              <a:rPr lang="en-US" dirty="0"/>
              <a:t>05</a:t>
            </a:r>
          </a:p>
        </p:txBody>
      </p:sp>
      <p:pic>
        <p:nvPicPr>
          <p:cNvPr id="5" name="Picture 4" descr="Azure Data Factory Logo PNG vector in SVG, PDF, AI, CDR format">
            <a:extLst>
              <a:ext uri="{FF2B5EF4-FFF2-40B4-BE49-F238E27FC236}">
                <a16:creationId xmlns:a16="http://schemas.microsoft.com/office/drawing/2014/main" id="{0948AFCE-82AA-FD1F-344F-16638BD1A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7170" y="330424"/>
            <a:ext cx="2857500" cy="16002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Azure Logic Apps">
            <a:extLst>
              <a:ext uri="{FF2B5EF4-FFF2-40B4-BE49-F238E27FC236}">
                <a16:creationId xmlns:a16="http://schemas.microsoft.com/office/drawing/2014/main" id="{FDD07FDC-16D4-5F8A-4F61-10BCC3E18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7170" y="2252979"/>
            <a:ext cx="2857500" cy="16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482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C563A-39C9-F844-A09E-7E33D6300782}"/>
              </a:ext>
            </a:extLst>
          </p:cNvPr>
          <p:cNvSpPr>
            <a:spLocks noGrp="1"/>
          </p:cNvSpPr>
          <p:nvPr>
            <p:ph type="body" sz="quarter" idx="22"/>
          </p:nvPr>
        </p:nvSpPr>
        <p:spPr/>
        <p:txBody>
          <a:bodyPr/>
          <a:lstStyle/>
          <a:p>
            <a:r>
              <a:rPr lang="en-US" dirty="0"/>
              <a:t>We can observe that all three stages of the pipeline are successful</a:t>
            </a:r>
            <a:endParaRPr lang="en-IN" dirty="0"/>
          </a:p>
        </p:txBody>
      </p:sp>
      <p:sp>
        <p:nvSpPr>
          <p:cNvPr id="6" name="Text Placeholder 5">
            <a:extLst>
              <a:ext uri="{FF2B5EF4-FFF2-40B4-BE49-F238E27FC236}">
                <a16:creationId xmlns:a16="http://schemas.microsoft.com/office/drawing/2014/main" id="{0676DEB1-BEC6-CE42-A31B-3ECE3A13EE89}"/>
              </a:ext>
            </a:extLst>
          </p:cNvPr>
          <p:cNvSpPr>
            <a:spLocks noGrp="1"/>
          </p:cNvSpPr>
          <p:nvPr>
            <p:ph type="body" sz="quarter" idx="37"/>
          </p:nvPr>
        </p:nvSpPr>
        <p:spPr>
          <a:xfrm flipV="1">
            <a:off x="938441" y="1573576"/>
            <a:ext cx="205650" cy="134394"/>
          </a:xfrm>
        </p:spPr>
        <p:txBody>
          <a:bodyPr/>
          <a:lstStyle/>
          <a:p>
            <a:endParaRPr lang="en-US"/>
          </a:p>
        </p:txBody>
      </p:sp>
      <p:sp>
        <p:nvSpPr>
          <p:cNvPr id="8" name="Text Placeholder 7">
            <a:extLst>
              <a:ext uri="{FF2B5EF4-FFF2-40B4-BE49-F238E27FC236}">
                <a16:creationId xmlns:a16="http://schemas.microsoft.com/office/drawing/2014/main" id="{31E4A3BF-D56B-4482-A69D-CBFC0568C4F2}"/>
              </a:ext>
            </a:extLst>
          </p:cNvPr>
          <p:cNvSpPr>
            <a:spLocks noGrp="1"/>
          </p:cNvSpPr>
          <p:nvPr>
            <p:ph type="body" sz="quarter" idx="19"/>
          </p:nvPr>
        </p:nvSpPr>
        <p:spPr>
          <a:xfrm>
            <a:off x="1191445" y="1404367"/>
            <a:ext cx="1843854" cy="472813"/>
          </a:xfrm>
        </p:spPr>
        <p:txBody>
          <a:bodyPr/>
          <a:lstStyle/>
          <a:p>
            <a:r>
              <a:rPr lang="en-US"/>
              <a:t>67%</a:t>
            </a:r>
            <a:endParaRPr lang="en-IN"/>
          </a:p>
        </p:txBody>
      </p:sp>
      <p:sp>
        <p:nvSpPr>
          <p:cNvPr id="7" name="Text Placeholder 6">
            <a:extLst>
              <a:ext uri="{FF2B5EF4-FFF2-40B4-BE49-F238E27FC236}">
                <a16:creationId xmlns:a16="http://schemas.microsoft.com/office/drawing/2014/main" id="{AEE6DC8E-5A07-5C73-B1A8-FE686800D949}"/>
              </a:ext>
            </a:extLst>
          </p:cNvPr>
          <p:cNvSpPr>
            <a:spLocks noGrp="1"/>
          </p:cNvSpPr>
          <p:nvPr>
            <p:ph type="body" sz="quarter" idx="34"/>
          </p:nvPr>
        </p:nvSpPr>
        <p:spPr/>
        <p:txBody>
          <a:bodyPr/>
          <a:lstStyle/>
          <a:p>
            <a:pPr marL="285750" indent="-285750">
              <a:buFont typeface="Wingdings" panose="05000000000000000000" pitchFamily="2" charset="2"/>
              <a:buChar char="Ø"/>
            </a:pPr>
            <a:r>
              <a:rPr lang="en-US" dirty="0"/>
              <a:t>Once the transformations are complete in ADB then we design a pipeline in ADF to trigger a success email using web activity.</a:t>
            </a:r>
            <a:endParaRPr lang="en-IN" dirty="0"/>
          </a:p>
        </p:txBody>
      </p:sp>
      <p:pic>
        <p:nvPicPr>
          <p:cNvPr id="10" name="Picture 9">
            <a:extLst>
              <a:ext uri="{FF2B5EF4-FFF2-40B4-BE49-F238E27FC236}">
                <a16:creationId xmlns:a16="http://schemas.microsoft.com/office/drawing/2014/main" id="{BC0191E6-E899-BA0B-49D6-27CD7EFF9C73}"/>
              </a:ext>
            </a:extLst>
          </p:cNvPr>
          <p:cNvPicPr>
            <a:picLocks noChangeAspect="1"/>
          </p:cNvPicPr>
          <p:nvPr/>
        </p:nvPicPr>
        <p:blipFill>
          <a:blip r:embed="rId2"/>
          <a:stretch>
            <a:fillRect/>
          </a:stretch>
        </p:blipFill>
        <p:spPr>
          <a:xfrm>
            <a:off x="1660395" y="2081683"/>
            <a:ext cx="8871210" cy="4313167"/>
          </a:xfrm>
          <a:prstGeom prst="rect">
            <a:avLst/>
          </a:prstGeom>
        </p:spPr>
      </p:pic>
    </p:spTree>
    <p:extLst>
      <p:ext uri="{BB962C8B-B14F-4D97-AF65-F5344CB8AC3E}">
        <p14:creationId xmlns:p14="http://schemas.microsoft.com/office/powerpoint/2010/main" val="3165313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C350AFC9-A9F3-4A49-B729-8CF136624518}"/>
              </a:ext>
            </a:extLst>
          </p:cNvPr>
          <p:cNvSpPr>
            <a:spLocks noGrp="1"/>
          </p:cNvSpPr>
          <p:nvPr>
            <p:ph type="body" sz="quarter" idx="37"/>
          </p:nvPr>
        </p:nvSpPr>
        <p:spPr/>
        <p:txBody>
          <a:bodyPr/>
          <a:lstStyle/>
          <a:p>
            <a:pPr marL="285750" indent="-285750">
              <a:buFont typeface="Wingdings" panose="05000000000000000000" pitchFamily="2" charset="2"/>
              <a:buChar char="Ø"/>
            </a:pPr>
            <a:r>
              <a:rPr lang="en-US" dirty="0"/>
              <a:t>The email trigger is designed using the logic apps and workflow designer.</a:t>
            </a:r>
            <a:endParaRPr lang="en-IN" dirty="0"/>
          </a:p>
        </p:txBody>
      </p:sp>
      <p:sp>
        <p:nvSpPr>
          <p:cNvPr id="14" name="Text Placeholder 13">
            <a:extLst>
              <a:ext uri="{FF2B5EF4-FFF2-40B4-BE49-F238E27FC236}">
                <a16:creationId xmlns:a16="http://schemas.microsoft.com/office/drawing/2014/main" id="{A8B0AEED-7580-4ED0-B418-B64DEF9549A2}"/>
              </a:ext>
            </a:extLst>
          </p:cNvPr>
          <p:cNvSpPr>
            <a:spLocks noGrp="1"/>
          </p:cNvSpPr>
          <p:nvPr>
            <p:ph type="body" sz="quarter" idx="35"/>
          </p:nvPr>
        </p:nvSpPr>
        <p:spPr/>
        <p:txBody>
          <a:bodyPr/>
          <a:lstStyle/>
          <a:p>
            <a:pPr marL="285750" indent="-285750">
              <a:buFont typeface="Wingdings" panose="05000000000000000000" pitchFamily="2" charset="2"/>
              <a:buChar char="Ø"/>
            </a:pPr>
            <a:r>
              <a:rPr lang="en-US" dirty="0"/>
              <a:t>Once the pipeline is executed successfully an email should be triggered with a success message.</a:t>
            </a:r>
          </a:p>
          <a:p>
            <a:endParaRPr lang="en-IN" dirty="0"/>
          </a:p>
        </p:txBody>
      </p:sp>
      <p:sp>
        <p:nvSpPr>
          <p:cNvPr id="15" name="Text Placeholder 14">
            <a:extLst>
              <a:ext uri="{FF2B5EF4-FFF2-40B4-BE49-F238E27FC236}">
                <a16:creationId xmlns:a16="http://schemas.microsoft.com/office/drawing/2014/main" id="{8A1EE954-C473-4738-A30D-2304BB62214C}"/>
              </a:ext>
            </a:extLst>
          </p:cNvPr>
          <p:cNvSpPr>
            <a:spLocks noGrp="1"/>
          </p:cNvSpPr>
          <p:nvPr>
            <p:ph type="body" sz="quarter" idx="36"/>
          </p:nvPr>
        </p:nvSpPr>
        <p:spPr/>
        <p:txBody>
          <a:bodyPr/>
          <a:lstStyle/>
          <a:p>
            <a:r>
              <a:rPr lang="en-IN" dirty="0"/>
              <a:t>E-mail trigger is particularly useful in pipelines to get regular updates on the working of the pipelines hence improving reliability.</a:t>
            </a:r>
          </a:p>
        </p:txBody>
      </p:sp>
      <p:sp>
        <p:nvSpPr>
          <p:cNvPr id="9" name="Title 8">
            <a:extLst>
              <a:ext uri="{FF2B5EF4-FFF2-40B4-BE49-F238E27FC236}">
                <a16:creationId xmlns:a16="http://schemas.microsoft.com/office/drawing/2014/main" id="{439F9C71-C186-460A-9984-5567B9A8558D}"/>
              </a:ext>
            </a:extLst>
          </p:cNvPr>
          <p:cNvSpPr>
            <a:spLocks noGrp="1"/>
          </p:cNvSpPr>
          <p:nvPr>
            <p:ph type="title"/>
          </p:nvPr>
        </p:nvSpPr>
        <p:spPr/>
        <p:txBody>
          <a:bodyPr/>
          <a:lstStyle/>
          <a:p>
            <a:r>
              <a:rPr lang="en-US" dirty="0"/>
              <a:t>E-mail trigger</a:t>
            </a:r>
            <a:endParaRPr lang="en-IN" dirty="0"/>
          </a:p>
        </p:txBody>
      </p:sp>
      <p:pic>
        <p:nvPicPr>
          <p:cNvPr id="4" name="Picture 3">
            <a:extLst>
              <a:ext uri="{FF2B5EF4-FFF2-40B4-BE49-F238E27FC236}">
                <a16:creationId xmlns:a16="http://schemas.microsoft.com/office/drawing/2014/main" id="{CB523EFF-9B6E-4BC5-2CC0-BF7D404D258B}"/>
              </a:ext>
            </a:extLst>
          </p:cNvPr>
          <p:cNvPicPr>
            <a:picLocks noChangeAspect="1"/>
          </p:cNvPicPr>
          <p:nvPr/>
        </p:nvPicPr>
        <p:blipFill>
          <a:blip r:embed="rId2"/>
          <a:stretch>
            <a:fillRect/>
          </a:stretch>
        </p:blipFill>
        <p:spPr>
          <a:xfrm>
            <a:off x="146005" y="2876632"/>
            <a:ext cx="5879657" cy="3453674"/>
          </a:xfrm>
          <a:prstGeom prst="rect">
            <a:avLst/>
          </a:prstGeom>
        </p:spPr>
      </p:pic>
      <p:pic>
        <p:nvPicPr>
          <p:cNvPr id="7" name="Picture 6">
            <a:extLst>
              <a:ext uri="{FF2B5EF4-FFF2-40B4-BE49-F238E27FC236}">
                <a16:creationId xmlns:a16="http://schemas.microsoft.com/office/drawing/2014/main" id="{9D7DEF91-6931-9AB9-751A-520F014A667D}"/>
              </a:ext>
            </a:extLst>
          </p:cNvPr>
          <p:cNvPicPr>
            <a:picLocks noChangeAspect="1"/>
          </p:cNvPicPr>
          <p:nvPr/>
        </p:nvPicPr>
        <p:blipFill>
          <a:blip r:embed="rId3"/>
          <a:stretch>
            <a:fillRect/>
          </a:stretch>
        </p:blipFill>
        <p:spPr>
          <a:xfrm>
            <a:off x="6166340" y="2876632"/>
            <a:ext cx="5879655" cy="3453674"/>
          </a:xfrm>
          <a:prstGeom prst="rect">
            <a:avLst/>
          </a:prstGeom>
        </p:spPr>
      </p:pic>
    </p:spTree>
    <p:extLst>
      <p:ext uri="{BB962C8B-B14F-4D97-AF65-F5344CB8AC3E}">
        <p14:creationId xmlns:p14="http://schemas.microsoft.com/office/powerpoint/2010/main" val="2968925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F1A1-78CF-D7A3-A31B-1A9ADEF61889}"/>
              </a:ext>
            </a:extLst>
          </p:cNvPr>
          <p:cNvSpPr>
            <a:spLocks noGrp="1"/>
          </p:cNvSpPr>
          <p:nvPr>
            <p:ph type="title"/>
          </p:nvPr>
        </p:nvSpPr>
        <p:spPr>
          <a:xfrm>
            <a:off x="2396067" y="4342480"/>
            <a:ext cx="9064096" cy="1384995"/>
          </a:xfrm>
        </p:spPr>
        <p:txBody>
          <a:bodyPr/>
          <a:lstStyle/>
          <a:p>
            <a:r>
              <a:rPr lang="en-US" dirty="0"/>
              <a:t>Analytics using synapse SQL pools</a:t>
            </a:r>
          </a:p>
        </p:txBody>
      </p:sp>
      <p:sp>
        <p:nvSpPr>
          <p:cNvPr id="3" name="Text Placeholder 2">
            <a:extLst>
              <a:ext uri="{FF2B5EF4-FFF2-40B4-BE49-F238E27FC236}">
                <a16:creationId xmlns:a16="http://schemas.microsoft.com/office/drawing/2014/main" id="{EE1C1BE7-E0BA-BD8B-843A-46D569E156DF}"/>
              </a:ext>
            </a:extLst>
          </p:cNvPr>
          <p:cNvSpPr>
            <a:spLocks noGrp="1"/>
          </p:cNvSpPr>
          <p:nvPr>
            <p:ph type="body" sz="quarter" idx="12"/>
          </p:nvPr>
        </p:nvSpPr>
        <p:spPr/>
        <p:txBody>
          <a:bodyPr/>
          <a:lstStyle/>
          <a:p>
            <a:r>
              <a:rPr lang="en-US"/>
              <a:t>06</a:t>
            </a:r>
            <a:endParaRPr lang="en-US" dirty="0"/>
          </a:p>
        </p:txBody>
      </p:sp>
      <p:pic>
        <p:nvPicPr>
          <p:cNvPr id="4" name="Picture 3" descr="Microsoft unveils a clean logo for the Azure product">
            <a:extLst>
              <a:ext uri="{FF2B5EF4-FFF2-40B4-BE49-F238E27FC236}">
                <a16:creationId xmlns:a16="http://schemas.microsoft.com/office/drawing/2014/main" id="{D2FE48BE-3652-C038-2AD4-7AD5E7276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7010" y="16002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zure Synapse Simplifies Reporting and Reduces Costs - Case Study">
            <a:extLst>
              <a:ext uri="{FF2B5EF4-FFF2-40B4-BE49-F238E27FC236}">
                <a16:creationId xmlns:a16="http://schemas.microsoft.com/office/drawing/2014/main" id="{5099244B-6E31-DAA7-3E05-9AE10137B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7010" y="213441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121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C350AFC9-A9F3-4A49-B729-8CF136624518}"/>
              </a:ext>
            </a:extLst>
          </p:cNvPr>
          <p:cNvSpPr>
            <a:spLocks noGrp="1"/>
          </p:cNvSpPr>
          <p:nvPr>
            <p:ph type="body" sz="quarter" idx="37"/>
          </p:nvPr>
        </p:nvSpPr>
        <p:spPr/>
        <p:txBody>
          <a:bodyPr/>
          <a:lstStyle/>
          <a:p>
            <a:pPr marL="285750" indent="-285750">
              <a:buFont typeface="Wingdings" panose="05000000000000000000" pitchFamily="2" charset="2"/>
              <a:buChar char="Ø"/>
            </a:pPr>
            <a:r>
              <a:rPr lang="en-US" dirty="0"/>
              <a:t>Synapse studio is launched to perform the analysis on the transformed data.</a:t>
            </a:r>
          </a:p>
          <a:p>
            <a:endParaRPr lang="en-IN" dirty="0"/>
          </a:p>
        </p:txBody>
      </p:sp>
      <p:sp>
        <p:nvSpPr>
          <p:cNvPr id="14" name="Text Placeholder 13">
            <a:extLst>
              <a:ext uri="{FF2B5EF4-FFF2-40B4-BE49-F238E27FC236}">
                <a16:creationId xmlns:a16="http://schemas.microsoft.com/office/drawing/2014/main" id="{A8B0AEED-7580-4ED0-B418-B64DEF9549A2}"/>
              </a:ext>
            </a:extLst>
          </p:cNvPr>
          <p:cNvSpPr>
            <a:spLocks noGrp="1"/>
          </p:cNvSpPr>
          <p:nvPr>
            <p:ph type="body" sz="quarter" idx="35"/>
          </p:nvPr>
        </p:nvSpPr>
        <p:spPr/>
        <p:txBody>
          <a:bodyPr/>
          <a:lstStyle/>
          <a:p>
            <a:pPr marL="285750" indent="-285750">
              <a:buFont typeface="Wingdings" panose="05000000000000000000" pitchFamily="2" charset="2"/>
              <a:buChar char="Ø"/>
            </a:pPr>
            <a:r>
              <a:rPr lang="en-US" dirty="0"/>
              <a:t>Firstly, a synapse workplace called sqltarun123 was created to use the services.</a:t>
            </a:r>
          </a:p>
          <a:p>
            <a:endParaRPr lang="en-IN" dirty="0"/>
          </a:p>
        </p:txBody>
      </p:sp>
      <p:sp>
        <p:nvSpPr>
          <p:cNvPr id="15" name="Text Placeholder 14">
            <a:extLst>
              <a:ext uri="{FF2B5EF4-FFF2-40B4-BE49-F238E27FC236}">
                <a16:creationId xmlns:a16="http://schemas.microsoft.com/office/drawing/2014/main" id="{8A1EE954-C473-4738-A30D-2304BB62214C}"/>
              </a:ext>
            </a:extLst>
          </p:cNvPr>
          <p:cNvSpPr>
            <a:spLocks noGrp="1"/>
          </p:cNvSpPr>
          <p:nvPr>
            <p:ph type="body" sz="quarter" idx="36"/>
          </p:nvPr>
        </p:nvSpPr>
        <p:spPr/>
        <p:txBody>
          <a:bodyPr/>
          <a:lstStyle/>
          <a:p>
            <a:r>
              <a:rPr lang="en-IN" dirty="0"/>
              <a:t>During the creation of the synapse workspace we will be asked to connect to an existing storage account to provide access to the containers</a:t>
            </a:r>
          </a:p>
        </p:txBody>
      </p:sp>
      <p:sp>
        <p:nvSpPr>
          <p:cNvPr id="9" name="Title 8">
            <a:extLst>
              <a:ext uri="{FF2B5EF4-FFF2-40B4-BE49-F238E27FC236}">
                <a16:creationId xmlns:a16="http://schemas.microsoft.com/office/drawing/2014/main" id="{439F9C71-C186-460A-9984-5567B9A8558D}"/>
              </a:ext>
            </a:extLst>
          </p:cNvPr>
          <p:cNvSpPr>
            <a:spLocks noGrp="1"/>
          </p:cNvSpPr>
          <p:nvPr>
            <p:ph type="title"/>
          </p:nvPr>
        </p:nvSpPr>
        <p:spPr/>
        <p:txBody>
          <a:bodyPr/>
          <a:lstStyle/>
          <a:p>
            <a:r>
              <a:rPr lang="en-US" dirty="0"/>
              <a:t>Analytics</a:t>
            </a:r>
            <a:endParaRPr lang="en-IN" dirty="0"/>
          </a:p>
        </p:txBody>
      </p:sp>
      <p:pic>
        <p:nvPicPr>
          <p:cNvPr id="4" name="Picture 3">
            <a:extLst>
              <a:ext uri="{FF2B5EF4-FFF2-40B4-BE49-F238E27FC236}">
                <a16:creationId xmlns:a16="http://schemas.microsoft.com/office/drawing/2014/main" id="{AFFA64EA-6060-651F-D4C4-31C4D1E5BF21}"/>
              </a:ext>
            </a:extLst>
          </p:cNvPr>
          <p:cNvPicPr>
            <a:picLocks noChangeAspect="1"/>
          </p:cNvPicPr>
          <p:nvPr/>
        </p:nvPicPr>
        <p:blipFill>
          <a:blip r:embed="rId2"/>
          <a:stretch>
            <a:fillRect/>
          </a:stretch>
        </p:blipFill>
        <p:spPr>
          <a:xfrm>
            <a:off x="146006" y="2876632"/>
            <a:ext cx="5879656" cy="3453674"/>
          </a:xfrm>
          <a:prstGeom prst="rect">
            <a:avLst/>
          </a:prstGeom>
        </p:spPr>
      </p:pic>
      <p:pic>
        <p:nvPicPr>
          <p:cNvPr id="7" name="Picture 6">
            <a:extLst>
              <a:ext uri="{FF2B5EF4-FFF2-40B4-BE49-F238E27FC236}">
                <a16:creationId xmlns:a16="http://schemas.microsoft.com/office/drawing/2014/main" id="{46E75AC3-8484-981E-68C8-346DA545297E}"/>
              </a:ext>
            </a:extLst>
          </p:cNvPr>
          <p:cNvPicPr>
            <a:picLocks noChangeAspect="1"/>
          </p:cNvPicPr>
          <p:nvPr/>
        </p:nvPicPr>
        <p:blipFill>
          <a:blip r:embed="rId3"/>
          <a:stretch>
            <a:fillRect/>
          </a:stretch>
        </p:blipFill>
        <p:spPr>
          <a:xfrm>
            <a:off x="6166340" y="2876632"/>
            <a:ext cx="5879654" cy="3453674"/>
          </a:xfrm>
          <a:prstGeom prst="rect">
            <a:avLst/>
          </a:prstGeom>
        </p:spPr>
      </p:pic>
    </p:spTree>
    <p:extLst>
      <p:ext uri="{BB962C8B-B14F-4D97-AF65-F5344CB8AC3E}">
        <p14:creationId xmlns:p14="http://schemas.microsoft.com/office/powerpoint/2010/main" val="394870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C350AFC9-A9F3-4A49-B729-8CF136624518}"/>
              </a:ext>
            </a:extLst>
          </p:cNvPr>
          <p:cNvSpPr>
            <a:spLocks noGrp="1"/>
          </p:cNvSpPr>
          <p:nvPr>
            <p:ph type="body" sz="quarter" idx="37"/>
          </p:nvPr>
        </p:nvSpPr>
        <p:spPr/>
        <p:txBody>
          <a:bodyPr/>
          <a:lstStyle/>
          <a:p>
            <a:pPr marL="285750" indent="-285750">
              <a:buFont typeface="Wingdings" panose="05000000000000000000" pitchFamily="2" charset="2"/>
              <a:buChar char="Ø"/>
            </a:pPr>
            <a:r>
              <a:rPr lang="en-US" dirty="0"/>
              <a:t>The gold layer consists of the transformed data from the ADB in the delta format.</a:t>
            </a:r>
          </a:p>
          <a:p>
            <a:endParaRPr lang="en-IN" dirty="0"/>
          </a:p>
        </p:txBody>
      </p:sp>
      <p:sp>
        <p:nvSpPr>
          <p:cNvPr id="14" name="Text Placeholder 13">
            <a:extLst>
              <a:ext uri="{FF2B5EF4-FFF2-40B4-BE49-F238E27FC236}">
                <a16:creationId xmlns:a16="http://schemas.microsoft.com/office/drawing/2014/main" id="{A8B0AEED-7580-4ED0-B418-B64DEF9549A2}"/>
              </a:ext>
            </a:extLst>
          </p:cNvPr>
          <p:cNvSpPr>
            <a:spLocks noGrp="1"/>
          </p:cNvSpPr>
          <p:nvPr>
            <p:ph type="body" sz="quarter" idx="35"/>
          </p:nvPr>
        </p:nvSpPr>
        <p:spPr/>
        <p:txBody>
          <a:bodyPr/>
          <a:lstStyle/>
          <a:p>
            <a:pPr marL="285750" indent="-285750">
              <a:buFont typeface="Wingdings" panose="05000000000000000000" pitchFamily="2" charset="2"/>
              <a:buChar char="Ø"/>
            </a:pPr>
            <a:r>
              <a:rPr lang="en-US" dirty="0"/>
              <a:t>Here, we can find our storage account under the linked services.</a:t>
            </a:r>
          </a:p>
          <a:p>
            <a:endParaRPr lang="en-IN" dirty="0"/>
          </a:p>
        </p:txBody>
      </p:sp>
      <p:sp>
        <p:nvSpPr>
          <p:cNvPr id="15" name="Text Placeholder 14">
            <a:extLst>
              <a:ext uri="{FF2B5EF4-FFF2-40B4-BE49-F238E27FC236}">
                <a16:creationId xmlns:a16="http://schemas.microsoft.com/office/drawing/2014/main" id="{8A1EE954-C473-4738-A30D-2304BB62214C}"/>
              </a:ext>
            </a:extLst>
          </p:cNvPr>
          <p:cNvSpPr>
            <a:spLocks noGrp="1"/>
          </p:cNvSpPr>
          <p:nvPr>
            <p:ph type="body" sz="quarter" idx="36"/>
          </p:nvPr>
        </p:nvSpPr>
        <p:spPr/>
        <p:txBody>
          <a:bodyPr/>
          <a:lstStyle/>
          <a:p>
            <a:r>
              <a:rPr lang="en-IN" dirty="0"/>
              <a:t>The contents of the storage accounts where the raw data and transformed data were stored are linked to the synapse workspace</a:t>
            </a:r>
          </a:p>
        </p:txBody>
      </p:sp>
      <p:sp>
        <p:nvSpPr>
          <p:cNvPr id="9" name="Title 8">
            <a:extLst>
              <a:ext uri="{FF2B5EF4-FFF2-40B4-BE49-F238E27FC236}">
                <a16:creationId xmlns:a16="http://schemas.microsoft.com/office/drawing/2014/main" id="{439F9C71-C186-460A-9984-5567B9A8558D}"/>
              </a:ext>
            </a:extLst>
          </p:cNvPr>
          <p:cNvSpPr>
            <a:spLocks noGrp="1"/>
          </p:cNvSpPr>
          <p:nvPr>
            <p:ph type="title"/>
          </p:nvPr>
        </p:nvSpPr>
        <p:spPr/>
        <p:txBody>
          <a:bodyPr/>
          <a:lstStyle/>
          <a:p>
            <a:r>
              <a:rPr lang="en-US" dirty="0"/>
              <a:t>Analytics</a:t>
            </a:r>
            <a:endParaRPr lang="en-IN" dirty="0"/>
          </a:p>
        </p:txBody>
      </p:sp>
      <p:pic>
        <p:nvPicPr>
          <p:cNvPr id="3" name="Picture 2">
            <a:extLst>
              <a:ext uri="{FF2B5EF4-FFF2-40B4-BE49-F238E27FC236}">
                <a16:creationId xmlns:a16="http://schemas.microsoft.com/office/drawing/2014/main" id="{E444E8E5-5AFF-A3A5-6770-805C1C188168}"/>
              </a:ext>
            </a:extLst>
          </p:cNvPr>
          <p:cNvPicPr>
            <a:picLocks noChangeAspect="1"/>
          </p:cNvPicPr>
          <p:nvPr/>
        </p:nvPicPr>
        <p:blipFill>
          <a:blip r:embed="rId2"/>
          <a:stretch>
            <a:fillRect/>
          </a:stretch>
        </p:blipFill>
        <p:spPr>
          <a:xfrm>
            <a:off x="146006" y="2876632"/>
            <a:ext cx="5879654" cy="3453674"/>
          </a:xfrm>
          <a:prstGeom prst="rect">
            <a:avLst/>
          </a:prstGeom>
        </p:spPr>
      </p:pic>
      <p:pic>
        <p:nvPicPr>
          <p:cNvPr id="6" name="Picture 5">
            <a:extLst>
              <a:ext uri="{FF2B5EF4-FFF2-40B4-BE49-F238E27FC236}">
                <a16:creationId xmlns:a16="http://schemas.microsoft.com/office/drawing/2014/main" id="{EAEB02A2-B81B-1AA5-BBDD-1FCFB985EA8B}"/>
              </a:ext>
            </a:extLst>
          </p:cNvPr>
          <p:cNvPicPr>
            <a:picLocks noChangeAspect="1"/>
          </p:cNvPicPr>
          <p:nvPr/>
        </p:nvPicPr>
        <p:blipFill>
          <a:blip r:embed="rId3"/>
          <a:stretch>
            <a:fillRect/>
          </a:stretch>
        </p:blipFill>
        <p:spPr>
          <a:xfrm>
            <a:off x="6166342" y="2876632"/>
            <a:ext cx="5879652" cy="3448227"/>
          </a:xfrm>
          <a:prstGeom prst="rect">
            <a:avLst/>
          </a:prstGeom>
        </p:spPr>
      </p:pic>
    </p:spTree>
    <p:extLst>
      <p:ext uri="{BB962C8B-B14F-4D97-AF65-F5344CB8AC3E}">
        <p14:creationId xmlns:p14="http://schemas.microsoft.com/office/powerpoint/2010/main" val="2942875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C350AFC9-A9F3-4A49-B729-8CF136624518}"/>
              </a:ext>
            </a:extLst>
          </p:cNvPr>
          <p:cNvSpPr>
            <a:spLocks noGrp="1"/>
          </p:cNvSpPr>
          <p:nvPr>
            <p:ph type="body" sz="quarter" idx="37"/>
          </p:nvPr>
        </p:nvSpPr>
        <p:spPr/>
        <p:txBody>
          <a:bodyPr/>
          <a:lstStyle/>
          <a:p>
            <a:pPr marL="285750" indent="-285750">
              <a:buFont typeface="Wingdings" panose="05000000000000000000" pitchFamily="2" charset="2"/>
              <a:buChar char="Ø"/>
            </a:pPr>
            <a:r>
              <a:rPr lang="en-US" dirty="0"/>
              <a:t>Synapse view is used to read the contents of the data in the gold layer.</a:t>
            </a:r>
          </a:p>
          <a:p>
            <a:endParaRPr lang="en-IN" dirty="0"/>
          </a:p>
        </p:txBody>
      </p:sp>
      <p:sp>
        <p:nvSpPr>
          <p:cNvPr id="14" name="Text Placeholder 13">
            <a:extLst>
              <a:ext uri="{FF2B5EF4-FFF2-40B4-BE49-F238E27FC236}">
                <a16:creationId xmlns:a16="http://schemas.microsoft.com/office/drawing/2014/main" id="{A8B0AEED-7580-4ED0-B418-B64DEF9549A2}"/>
              </a:ext>
            </a:extLst>
          </p:cNvPr>
          <p:cNvSpPr>
            <a:spLocks noGrp="1"/>
          </p:cNvSpPr>
          <p:nvPr>
            <p:ph type="body" sz="quarter" idx="35"/>
          </p:nvPr>
        </p:nvSpPr>
        <p:spPr/>
        <p:txBody>
          <a:bodyPr/>
          <a:lstStyle/>
          <a:p>
            <a:pPr marL="285750" indent="-285750">
              <a:buFont typeface="Wingdings" panose="05000000000000000000" pitchFamily="2" charset="2"/>
              <a:buChar char="Ø"/>
            </a:pPr>
            <a:r>
              <a:rPr lang="en-US" dirty="0"/>
              <a:t>Performing analysis using the SQL pool by creating a table called </a:t>
            </a:r>
            <a:r>
              <a:rPr lang="en-US" dirty="0" err="1"/>
              <a:t>hranalytics</a:t>
            </a:r>
            <a:r>
              <a:rPr lang="en-US" dirty="0"/>
              <a:t>.</a:t>
            </a:r>
          </a:p>
        </p:txBody>
      </p:sp>
      <p:sp>
        <p:nvSpPr>
          <p:cNvPr id="15" name="Text Placeholder 14">
            <a:extLst>
              <a:ext uri="{FF2B5EF4-FFF2-40B4-BE49-F238E27FC236}">
                <a16:creationId xmlns:a16="http://schemas.microsoft.com/office/drawing/2014/main" id="{8A1EE954-C473-4738-A30D-2304BB62214C}"/>
              </a:ext>
            </a:extLst>
          </p:cNvPr>
          <p:cNvSpPr>
            <a:spLocks noGrp="1"/>
          </p:cNvSpPr>
          <p:nvPr>
            <p:ph type="body" sz="quarter" idx="36"/>
          </p:nvPr>
        </p:nvSpPr>
        <p:spPr/>
        <p:txBody>
          <a:bodyPr/>
          <a:lstStyle/>
          <a:p>
            <a:r>
              <a:rPr lang="en-IN" dirty="0"/>
              <a:t>SQL pool is used to query the transformed data present in the gold layer in delta format. </a:t>
            </a:r>
            <a:r>
              <a:rPr lang="en-US" dirty="0"/>
              <a:t>The generated view can be subsequently utilized by the analytics team for designing dashboards</a:t>
            </a:r>
            <a:endParaRPr lang="en-IN" dirty="0"/>
          </a:p>
        </p:txBody>
      </p:sp>
      <p:sp>
        <p:nvSpPr>
          <p:cNvPr id="9" name="Title 8">
            <a:extLst>
              <a:ext uri="{FF2B5EF4-FFF2-40B4-BE49-F238E27FC236}">
                <a16:creationId xmlns:a16="http://schemas.microsoft.com/office/drawing/2014/main" id="{439F9C71-C186-460A-9984-5567B9A8558D}"/>
              </a:ext>
            </a:extLst>
          </p:cNvPr>
          <p:cNvSpPr>
            <a:spLocks noGrp="1"/>
          </p:cNvSpPr>
          <p:nvPr>
            <p:ph type="title"/>
          </p:nvPr>
        </p:nvSpPr>
        <p:spPr/>
        <p:txBody>
          <a:bodyPr/>
          <a:lstStyle/>
          <a:p>
            <a:r>
              <a:rPr lang="en-US" dirty="0"/>
              <a:t>Analytics</a:t>
            </a:r>
            <a:endParaRPr lang="en-IN" dirty="0"/>
          </a:p>
        </p:txBody>
      </p:sp>
      <p:pic>
        <p:nvPicPr>
          <p:cNvPr id="4" name="Picture 3">
            <a:extLst>
              <a:ext uri="{FF2B5EF4-FFF2-40B4-BE49-F238E27FC236}">
                <a16:creationId xmlns:a16="http://schemas.microsoft.com/office/drawing/2014/main" id="{5205CC9E-953D-D811-314B-F69276A50EEC}"/>
              </a:ext>
            </a:extLst>
          </p:cNvPr>
          <p:cNvPicPr>
            <a:picLocks noChangeAspect="1"/>
          </p:cNvPicPr>
          <p:nvPr/>
        </p:nvPicPr>
        <p:blipFill>
          <a:blip r:embed="rId2"/>
          <a:stretch>
            <a:fillRect/>
          </a:stretch>
        </p:blipFill>
        <p:spPr>
          <a:xfrm>
            <a:off x="146006" y="2876632"/>
            <a:ext cx="5879652" cy="3448227"/>
          </a:xfrm>
          <a:prstGeom prst="rect">
            <a:avLst/>
          </a:prstGeom>
        </p:spPr>
      </p:pic>
      <p:pic>
        <p:nvPicPr>
          <p:cNvPr id="7" name="Picture 6">
            <a:extLst>
              <a:ext uri="{FF2B5EF4-FFF2-40B4-BE49-F238E27FC236}">
                <a16:creationId xmlns:a16="http://schemas.microsoft.com/office/drawing/2014/main" id="{1842E9FE-36B9-D5B1-825D-162011C6861D}"/>
              </a:ext>
            </a:extLst>
          </p:cNvPr>
          <p:cNvPicPr>
            <a:picLocks noChangeAspect="1"/>
          </p:cNvPicPr>
          <p:nvPr/>
        </p:nvPicPr>
        <p:blipFill>
          <a:blip r:embed="rId3"/>
          <a:stretch>
            <a:fillRect/>
          </a:stretch>
        </p:blipFill>
        <p:spPr>
          <a:xfrm>
            <a:off x="6166344" y="2876631"/>
            <a:ext cx="5879650" cy="3448227"/>
          </a:xfrm>
          <a:prstGeom prst="rect">
            <a:avLst/>
          </a:prstGeom>
        </p:spPr>
      </p:pic>
    </p:spTree>
    <p:extLst>
      <p:ext uri="{BB962C8B-B14F-4D97-AF65-F5344CB8AC3E}">
        <p14:creationId xmlns:p14="http://schemas.microsoft.com/office/powerpoint/2010/main" val="2602771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80C980-03AB-837C-26E6-60BA3812078A}"/>
              </a:ext>
            </a:extLst>
          </p:cNvPr>
          <p:cNvPicPr>
            <a:picLocks noChangeAspect="1"/>
          </p:cNvPicPr>
          <p:nvPr/>
        </p:nvPicPr>
        <p:blipFill>
          <a:blip r:embed="rId2"/>
          <a:stretch>
            <a:fillRect/>
          </a:stretch>
        </p:blipFill>
        <p:spPr>
          <a:xfrm>
            <a:off x="642347" y="353632"/>
            <a:ext cx="10907305" cy="6150735"/>
          </a:xfrm>
          <a:prstGeom prst="rect">
            <a:avLst/>
          </a:prstGeom>
        </p:spPr>
      </p:pic>
    </p:spTree>
    <p:extLst>
      <p:ext uri="{BB962C8B-B14F-4D97-AF65-F5344CB8AC3E}">
        <p14:creationId xmlns:p14="http://schemas.microsoft.com/office/powerpoint/2010/main" val="418533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C40B0E-66FF-4B4B-AE92-6054FC85E221}"/>
              </a:ext>
            </a:extLst>
          </p:cNvPr>
          <p:cNvSpPr>
            <a:spLocks noGrp="1"/>
          </p:cNvSpPr>
          <p:nvPr>
            <p:ph type="title"/>
          </p:nvPr>
        </p:nvSpPr>
        <p:spPr/>
        <p:txBody>
          <a:bodyPr/>
          <a:lstStyle/>
          <a:p>
            <a:r>
              <a:rPr lang="en-IN" dirty="0"/>
              <a:t>Future works</a:t>
            </a:r>
          </a:p>
        </p:txBody>
      </p:sp>
      <p:sp>
        <p:nvSpPr>
          <p:cNvPr id="11" name="Text Placeholder 10">
            <a:extLst>
              <a:ext uri="{FF2B5EF4-FFF2-40B4-BE49-F238E27FC236}">
                <a16:creationId xmlns:a16="http://schemas.microsoft.com/office/drawing/2014/main" id="{3683D137-C031-4EC3-86B9-59A4BF230E64}"/>
              </a:ext>
            </a:extLst>
          </p:cNvPr>
          <p:cNvSpPr>
            <a:spLocks noGrp="1"/>
          </p:cNvSpPr>
          <p:nvPr>
            <p:ph type="body" sz="quarter" idx="26"/>
          </p:nvPr>
        </p:nvSpPr>
        <p:spPr/>
        <p:txBody>
          <a:bodyPr/>
          <a:lstStyle/>
          <a:p>
            <a:r>
              <a:rPr lang="en-IN" dirty="0"/>
              <a:t>Data analysis</a:t>
            </a:r>
          </a:p>
        </p:txBody>
      </p:sp>
      <p:sp>
        <p:nvSpPr>
          <p:cNvPr id="12" name="Text Placeholder 11">
            <a:extLst>
              <a:ext uri="{FF2B5EF4-FFF2-40B4-BE49-F238E27FC236}">
                <a16:creationId xmlns:a16="http://schemas.microsoft.com/office/drawing/2014/main" id="{41458398-1811-49D6-8754-3C9728F18FCA}"/>
              </a:ext>
            </a:extLst>
          </p:cNvPr>
          <p:cNvSpPr>
            <a:spLocks noGrp="1"/>
          </p:cNvSpPr>
          <p:nvPr>
            <p:ph type="body" sz="quarter" idx="37"/>
          </p:nvPr>
        </p:nvSpPr>
        <p:spPr/>
        <p:txBody>
          <a:bodyPr/>
          <a:lstStyle/>
          <a:p>
            <a:r>
              <a:rPr lang="en-IN" dirty="0"/>
              <a:t>Data visualization</a:t>
            </a:r>
          </a:p>
        </p:txBody>
      </p:sp>
      <p:sp>
        <p:nvSpPr>
          <p:cNvPr id="13" name="Text Placeholder 12">
            <a:extLst>
              <a:ext uri="{FF2B5EF4-FFF2-40B4-BE49-F238E27FC236}">
                <a16:creationId xmlns:a16="http://schemas.microsoft.com/office/drawing/2014/main" id="{DCF26BFE-6EC3-4A58-974C-E84DADB0B170}"/>
              </a:ext>
            </a:extLst>
          </p:cNvPr>
          <p:cNvSpPr>
            <a:spLocks noGrp="1"/>
          </p:cNvSpPr>
          <p:nvPr>
            <p:ph type="body" sz="quarter" idx="39"/>
          </p:nvPr>
        </p:nvSpPr>
        <p:spPr/>
        <p:txBody>
          <a:bodyPr/>
          <a:lstStyle/>
          <a:p>
            <a:r>
              <a:rPr lang="en-IN" dirty="0"/>
              <a:t>Machine learning algorithms</a:t>
            </a:r>
          </a:p>
        </p:txBody>
      </p:sp>
      <p:sp>
        <p:nvSpPr>
          <p:cNvPr id="14" name="Text Placeholder 13">
            <a:extLst>
              <a:ext uri="{FF2B5EF4-FFF2-40B4-BE49-F238E27FC236}">
                <a16:creationId xmlns:a16="http://schemas.microsoft.com/office/drawing/2014/main" id="{07F677E4-EFCA-40E9-9D1A-45BE604AD524}"/>
              </a:ext>
            </a:extLst>
          </p:cNvPr>
          <p:cNvSpPr>
            <a:spLocks noGrp="1"/>
          </p:cNvSpPr>
          <p:nvPr>
            <p:ph type="body" sz="quarter" idx="41"/>
          </p:nvPr>
        </p:nvSpPr>
        <p:spPr/>
        <p:txBody>
          <a:bodyPr/>
          <a:lstStyle/>
          <a:p>
            <a:r>
              <a:rPr lang="en-IN" dirty="0"/>
              <a:t>Further data analysis can be done on the transformed data and valuable insights can be obtained.</a:t>
            </a:r>
          </a:p>
        </p:txBody>
      </p:sp>
      <p:sp>
        <p:nvSpPr>
          <p:cNvPr id="15" name="Text Placeholder 14">
            <a:extLst>
              <a:ext uri="{FF2B5EF4-FFF2-40B4-BE49-F238E27FC236}">
                <a16:creationId xmlns:a16="http://schemas.microsoft.com/office/drawing/2014/main" id="{14C4A5DC-DF00-46D3-9D73-93574203DCB8}"/>
              </a:ext>
            </a:extLst>
          </p:cNvPr>
          <p:cNvSpPr>
            <a:spLocks noGrp="1"/>
          </p:cNvSpPr>
          <p:nvPr>
            <p:ph type="body" sz="quarter" idx="42"/>
          </p:nvPr>
        </p:nvSpPr>
        <p:spPr/>
        <p:txBody>
          <a:bodyPr/>
          <a:lstStyle/>
          <a:p>
            <a:r>
              <a:rPr lang="en-IN" dirty="0"/>
              <a:t>The insights obtained from the transformed data can be projected using the dashboards for a clear understanding. This can be done using data visualization </a:t>
            </a:r>
            <a:r>
              <a:rPr lang="en-IN" dirty="0" err="1"/>
              <a:t>softwares</a:t>
            </a:r>
            <a:r>
              <a:rPr lang="en-IN" dirty="0"/>
              <a:t> such as Microsoft Power BI.</a:t>
            </a:r>
          </a:p>
        </p:txBody>
      </p:sp>
      <p:sp>
        <p:nvSpPr>
          <p:cNvPr id="16" name="Text Placeholder 15">
            <a:extLst>
              <a:ext uri="{FF2B5EF4-FFF2-40B4-BE49-F238E27FC236}">
                <a16:creationId xmlns:a16="http://schemas.microsoft.com/office/drawing/2014/main" id="{15316476-8F0B-41E2-B706-A8AF6E18F081}"/>
              </a:ext>
            </a:extLst>
          </p:cNvPr>
          <p:cNvSpPr>
            <a:spLocks noGrp="1"/>
          </p:cNvSpPr>
          <p:nvPr>
            <p:ph type="body" sz="quarter" idx="43"/>
          </p:nvPr>
        </p:nvSpPr>
        <p:spPr/>
        <p:txBody>
          <a:bodyPr/>
          <a:lstStyle/>
          <a:p>
            <a:r>
              <a:rPr lang="en-IN" dirty="0"/>
              <a:t>The transformed data can be used to train machine learning models by splitting into train and test data. It can be used to improve the predictability and accuracy of the model designed.</a:t>
            </a:r>
          </a:p>
        </p:txBody>
      </p:sp>
      <p:pic>
        <p:nvPicPr>
          <p:cNvPr id="2" name="Picture 1" descr="Microsoft unveils a clean logo for the Azure product">
            <a:extLst>
              <a:ext uri="{FF2B5EF4-FFF2-40B4-BE49-F238E27FC236}">
                <a16:creationId xmlns:a16="http://schemas.microsoft.com/office/drawing/2014/main" id="{4DE650B6-F3C8-A81F-966F-A5475FA63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9650" y="202175"/>
            <a:ext cx="2061585" cy="115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73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21CA6D4-1CB0-4DCC-E326-E1B4E6E094A8}"/>
              </a:ext>
            </a:extLst>
          </p:cNvPr>
          <p:cNvSpPr>
            <a:spLocks noGrp="1"/>
          </p:cNvSpPr>
          <p:nvPr>
            <p:ph type="title"/>
          </p:nvPr>
        </p:nvSpPr>
        <p:spPr>
          <a:xfrm>
            <a:off x="0" y="0"/>
            <a:ext cx="12192000" cy="833120"/>
          </a:xfrm>
          <a:solidFill>
            <a:schemeClr val="tx1"/>
          </a:solidFill>
        </p:spPr>
        <p:txBody>
          <a:bodyPr/>
          <a:lstStyle/>
          <a:p>
            <a:pPr algn="ctr"/>
            <a:r>
              <a:rPr lang="en-US" sz="2800" dirty="0">
                <a:solidFill>
                  <a:schemeClr val="bg1"/>
                </a:solidFill>
              </a:rPr>
              <a:t>Resources provisioned for the capstone project</a:t>
            </a:r>
            <a:endParaRPr lang="en-IN" sz="2800" dirty="0">
              <a:solidFill>
                <a:schemeClr val="bg1"/>
              </a:solidFill>
            </a:endParaRPr>
          </a:p>
        </p:txBody>
      </p:sp>
      <p:pic>
        <p:nvPicPr>
          <p:cNvPr id="15" name="Picture 14">
            <a:extLst>
              <a:ext uri="{FF2B5EF4-FFF2-40B4-BE49-F238E27FC236}">
                <a16:creationId xmlns:a16="http://schemas.microsoft.com/office/drawing/2014/main" id="{9C228E3D-790B-2A98-67C4-DA2298ECAF9B}"/>
              </a:ext>
            </a:extLst>
          </p:cNvPr>
          <p:cNvPicPr>
            <a:picLocks noChangeAspect="1"/>
          </p:cNvPicPr>
          <p:nvPr/>
        </p:nvPicPr>
        <p:blipFill>
          <a:blip r:embed="rId2"/>
          <a:stretch>
            <a:fillRect/>
          </a:stretch>
        </p:blipFill>
        <p:spPr>
          <a:xfrm>
            <a:off x="188335" y="1019481"/>
            <a:ext cx="7629410" cy="5469275"/>
          </a:xfrm>
          <a:prstGeom prst="rect">
            <a:avLst/>
          </a:prstGeom>
        </p:spPr>
      </p:pic>
      <p:sp>
        <p:nvSpPr>
          <p:cNvPr id="20" name="TextBox 19">
            <a:extLst>
              <a:ext uri="{FF2B5EF4-FFF2-40B4-BE49-F238E27FC236}">
                <a16:creationId xmlns:a16="http://schemas.microsoft.com/office/drawing/2014/main" id="{1EA7766C-45C2-A57B-1525-8F68F2509CAC}"/>
              </a:ext>
            </a:extLst>
          </p:cNvPr>
          <p:cNvSpPr txBox="1"/>
          <p:nvPr/>
        </p:nvSpPr>
        <p:spPr bwMode="auto">
          <a:xfrm>
            <a:off x="7954530" y="2599956"/>
            <a:ext cx="4049135" cy="230832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a:spAutoFit/>
          </a:bodyPr>
          <a:lstStyle/>
          <a:p>
            <a:r>
              <a:rPr lang="en-US" b="1" dirty="0"/>
              <a:t>Throughout this capstone project, </a:t>
            </a:r>
          </a:p>
          <a:p>
            <a:endParaRPr lang="en-US" b="1" dirty="0"/>
          </a:p>
          <a:p>
            <a:r>
              <a:rPr lang="en-US" b="1" dirty="0"/>
              <a:t>I consistently managed resource provisioning and deprovisioning effectively, recognizing it as a fundamental responsibility of a data engineer</a:t>
            </a:r>
            <a:endParaRPr lang="en-IN" b="1" dirty="0"/>
          </a:p>
        </p:txBody>
      </p:sp>
    </p:spTree>
    <p:extLst>
      <p:ext uri="{BB962C8B-B14F-4D97-AF65-F5344CB8AC3E}">
        <p14:creationId xmlns:p14="http://schemas.microsoft.com/office/powerpoint/2010/main" val="4208552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F60698-3487-4A3B-95EA-DF50A53BE13D}"/>
              </a:ext>
            </a:extLst>
          </p:cNvPr>
          <p:cNvSpPr>
            <a:spLocks noGrp="1"/>
          </p:cNvSpPr>
          <p:nvPr>
            <p:ph type="ctrTitle"/>
          </p:nvPr>
        </p:nvSpPr>
        <p:spPr>
          <a:xfrm>
            <a:off x="580634" y="4734422"/>
            <a:ext cx="10977001" cy="769441"/>
          </a:xfrm>
          <a:prstGeom prst="rect">
            <a:avLst/>
          </a:prstGeom>
        </p:spPr>
        <p:txBody>
          <a:bodyPr wrap="square" lIns="91440" tIns="45720" rIns="91440" bIns="45720" anchor="b">
            <a:spAutoFit/>
          </a:bodyPr>
          <a:lstStyle/>
          <a:p>
            <a:r>
              <a:rPr kumimoji="0" lang="en-IN" sz="4400" b="1" i="0" u="none" strike="noStrike" kern="1200" cap="none" spc="0" normalizeH="0" baseline="0" noProof="0" dirty="0">
                <a:ln>
                  <a:noFill/>
                </a:ln>
                <a:solidFill>
                  <a:srgbClr val="383838"/>
                </a:solidFill>
                <a:effectLst/>
                <a:uLnTx/>
                <a:uFillTx/>
                <a:latin typeface="Open Sans"/>
                <a:ea typeface="Open Sans"/>
                <a:cs typeface="Open Sans"/>
              </a:rPr>
              <a:t>Thank You </a:t>
            </a:r>
            <a:endParaRPr lang="en-US" sz="4400" b="0" i="1" dirty="0">
              <a:solidFill>
                <a:schemeClr val="accent2"/>
              </a:solidFill>
            </a:endParaRPr>
          </a:p>
        </p:txBody>
      </p:sp>
      <p:sp>
        <p:nvSpPr>
          <p:cNvPr id="13" name="Text Placeholder 12">
            <a:extLst>
              <a:ext uri="{FF2B5EF4-FFF2-40B4-BE49-F238E27FC236}">
                <a16:creationId xmlns:a16="http://schemas.microsoft.com/office/drawing/2014/main" id="{67792972-4034-4F4B-A481-205275BA6DA6}"/>
              </a:ext>
            </a:extLst>
          </p:cNvPr>
          <p:cNvSpPr>
            <a:spLocks noGrp="1"/>
          </p:cNvSpPr>
          <p:nvPr>
            <p:ph type="body" sz="quarter" idx="10"/>
          </p:nvPr>
        </p:nvSpPr>
        <p:spPr>
          <a:xfrm>
            <a:off x="9016232" y="5845848"/>
            <a:ext cx="2009776" cy="338554"/>
          </a:xfrm>
          <a:prstGeom prst="rect">
            <a:avLst/>
          </a:prstGeom>
        </p:spPr>
        <p:txBody>
          <a:bodyPr/>
          <a:lstStyle/>
          <a:p>
            <a:r>
              <a:rPr lang="en-US" dirty="0"/>
              <a:t>Oct 2023</a:t>
            </a:r>
            <a:endParaRPr lang="en-IN" dirty="0"/>
          </a:p>
        </p:txBody>
      </p:sp>
    </p:spTree>
    <p:extLst>
      <p:ext uri="{BB962C8B-B14F-4D97-AF65-F5344CB8AC3E}">
        <p14:creationId xmlns:p14="http://schemas.microsoft.com/office/powerpoint/2010/main" val="2984646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69CFBFC8-D012-4AB2-93E9-8AA8AFFED482}"/>
              </a:ext>
            </a:extLst>
          </p:cNvPr>
          <p:cNvSpPr>
            <a:spLocks noGrp="1"/>
          </p:cNvSpPr>
          <p:nvPr>
            <p:ph type="pic" sz="quarter" idx="76"/>
          </p:nvPr>
        </p:nvSpPr>
        <p:spPr>
          <a:xfrm>
            <a:off x="700050" y="3786898"/>
            <a:ext cx="10856450" cy="190211"/>
          </a:xfrm>
        </p:spPr>
      </p:sp>
      <p:sp>
        <p:nvSpPr>
          <p:cNvPr id="32" name="Text Placeholder 31">
            <a:extLst>
              <a:ext uri="{FF2B5EF4-FFF2-40B4-BE49-F238E27FC236}">
                <a16:creationId xmlns:a16="http://schemas.microsoft.com/office/drawing/2014/main" id="{CA7CDDAC-EBDA-47DC-AE30-716A135A8D47}"/>
              </a:ext>
            </a:extLst>
          </p:cNvPr>
          <p:cNvSpPr>
            <a:spLocks noGrp="1"/>
          </p:cNvSpPr>
          <p:nvPr>
            <p:ph type="body" sz="quarter" idx="85"/>
          </p:nvPr>
        </p:nvSpPr>
        <p:spPr>
          <a:xfrm rot="5400000" flipV="1">
            <a:off x="7404335" y="4294713"/>
            <a:ext cx="1846165" cy="2263085"/>
          </a:xfrm>
        </p:spPr>
        <p:txBody>
          <a:bodyPr/>
          <a:lstStyle/>
          <a:p>
            <a:pPr algn="ctr"/>
            <a:r>
              <a:rPr lang="en-IN" sz="1200" dirty="0"/>
              <a:t>E-Mail trigger</a:t>
            </a:r>
          </a:p>
        </p:txBody>
      </p:sp>
      <p:sp>
        <p:nvSpPr>
          <p:cNvPr id="35" name="Text Placeholder 34">
            <a:extLst>
              <a:ext uri="{FF2B5EF4-FFF2-40B4-BE49-F238E27FC236}">
                <a16:creationId xmlns:a16="http://schemas.microsoft.com/office/drawing/2014/main" id="{0C44CBEA-FB10-488A-8E49-EC72720D8C96}"/>
              </a:ext>
            </a:extLst>
          </p:cNvPr>
          <p:cNvSpPr>
            <a:spLocks noGrp="1"/>
          </p:cNvSpPr>
          <p:nvPr>
            <p:ph type="body" sz="quarter" idx="88"/>
          </p:nvPr>
        </p:nvSpPr>
        <p:spPr>
          <a:xfrm rot="5400000" flipV="1">
            <a:off x="2788073" y="4448142"/>
            <a:ext cx="1782846" cy="1892910"/>
          </a:xfrm>
        </p:spPr>
        <p:txBody>
          <a:bodyPr/>
          <a:lstStyle/>
          <a:p>
            <a:pPr algn="ctr"/>
            <a:r>
              <a:rPr lang="en-IN" sz="1200" dirty="0"/>
              <a:t>Data ingestion</a:t>
            </a:r>
          </a:p>
        </p:txBody>
      </p:sp>
      <p:sp>
        <p:nvSpPr>
          <p:cNvPr id="16" name="Text Placeholder 15">
            <a:extLst>
              <a:ext uri="{FF2B5EF4-FFF2-40B4-BE49-F238E27FC236}">
                <a16:creationId xmlns:a16="http://schemas.microsoft.com/office/drawing/2014/main" id="{EA982D2E-3CCC-446B-9E88-8ECDC7CB39A1}"/>
              </a:ext>
            </a:extLst>
          </p:cNvPr>
          <p:cNvSpPr>
            <a:spLocks noGrp="1"/>
          </p:cNvSpPr>
          <p:nvPr>
            <p:ph type="body" sz="quarter" idx="62"/>
          </p:nvPr>
        </p:nvSpPr>
        <p:spPr>
          <a:xfrm rot="16200000">
            <a:off x="9442830" y="1352915"/>
            <a:ext cx="1782846" cy="2032992"/>
          </a:xfrm>
        </p:spPr>
        <p:txBody>
          <a:bodyPr/>
          <a:lstStyle/>
          <a:p>
            <a:pPr algn="ctr"/>
            <a:r>
              <a:rPr lang="en-IN" sz="1200" dirty="0"/>
              <a:t>Analytics</a:t>
            </a:r>
          </a:p>
        </p:txBody>
      </p:sp>
      <p:sp>
        <p:nvSpPr>
          <p:cNvPr id="27" name="Text Placeholder 26">
            <a:extLst>
              <a:ext uri="{FF2B5EF4-FFF2-40B4-BE49-F238E27FC236}">
                <a16:creationId xmlns:a16="http://schemas.microsoft.com/office/drawing/2014/main" id="{987186E3-ADCF-4E6C-9FA2-E316801CFC15}"/>
              </a:ext>
            </a:extLst>
          </p:cNvPr>
          <p:cNvSpPr>
            <a:spLocks noGrp="1"/>
          </p:cNvSpPr>
          <p:nvPr>
            <p:ph type="body" sz="quarter" idx="79"/>
          </p:nvPr>
        </p:nvSpPr>
        <p:spPr>
          <a:xfrm rot="16200000">
            <a:off x="5141339" y="1352915"/>
            <a:ext cx="1782846" cy="2032991"/>
          </a:xfrm>
        </p:spPr>
        <p:txBody>
          <a:bodyPr/>
          <a:lstStyle/>
          <a:p>
            <a:pPr algn="ctr"/>
            <a:r>
              <a:rPr lang="en-IN" sz="1200" dirty="0"/>
              <a:t>Transformation</a:t>
            </a:r>
          </a:p>
        </p:txBody>
      </p:sp>
      <p:sp>
        <p:nvSpPr>
          <p:cNvPr id="30" name="Text Placeholder 29">
            <a:extLst>
              <a:ext uri="{FF2B5EF4-FFF2-40B4-BE49-F238E27FC236}">
                <a16:creationId xmlns:a16="http://schemas.microsoft.com/office/drawing/2014/main" id="{A58646AB-CB2D-458B-8421-304FF650FABC}"/>
              </a:ext>
            </a:extLst>
          </p:cNvPr>
          <p:cNvSpPr>
            <a:spLocks noGrp="1"/>
          </p:cNvSpPr>
          <p:nvPr>
            <p:ph type="body" sz="quarter" idx="82"/>
          </p:nvPr>
        </p:nvSpPr>
        <p:spPr>
          <a:xfrm rot="16200000">
            <a:off x="825122" y="1352916"/>
            <a:ext cx="1782846" cy="2032990"/>
          </a:xfrm>
        </p:spPr>
        <p:txBody>
          <a:bodyPr/>
          <a:lstStyle/>
          <a:p>
            <a:pPr algn="ctr"/>
            <a:r>
              <a:rPr lang="en-IN" sz="1200" dirty="0"/>
              <a:t>Data source</a:t>
            </a:r>
          </a:p>
        </p:txBody>
      </p:sp>
      <p:sp>
        <p:nvSpPr>
          <p:cNvPr id="10" name="Text Placeholder 9">
            <a:extLst>
              <a:ext uri="{FF2B5EF4-FFF2-40B4-BE49-F238E27FC236}">
                <a16:creationId xmlns:a16="http://schemas.microsoft.com/office/drawing/2014/main" id="{57667A05-D030-4449-AE76-E853D97AE4CC}"/>
              </a:ext>
            </a:extLst>
          </p:cNvPr>
          <p:cNvSpPr>
            <a:spLocks noGrp="1"/>
          </p:cNvSpPr>
          <p:nvPr>
            <p:ph type="body" sz="quarter" idx="27"/>
          </p:nvPr>
        </p:nvSpPr>
        <p:spPr>
          <a:xfrm>
            <a:off x="685325" y="1915478"/>
            <a:ext cx="2032991" cy="1015663"/>
          </a:xfrm>
        </p:spPr>
        <p:txBody>
          <a:bodyPr/>
          <a:lstStyle/>
          <a:p>
            <a:pPr algn="ctr"/>
            <a:r>
              <a:rPr lang="en-IN" sz="1200" dirty="0"/>
              <a:t>The raw CSV file is stored in the Git repository along with the documents related to the capstone project</a:t>
            </a:r>
          </a:p>
        </p:txBody>
      </p:sp>
      <p:sp>
        <p:nvSpPr>
          <p:cNvPr id="13" name="Text Placeholder 12">
            <a:extLst>
              <a:ext uri="{FF2B5EF4-FFF2-40B4-BE49-F238E27FC236}">
                <a16:creationId xmlns:a16="http://schemas.microsoft.com/office/drawing/2014/main" id="{113FDB1F-1DE0-4BFB-8211-84F73417C75C}"/>
              </a:ext>
            </a:extLst>
          </p:cNvPr>
          <p:cNvSpPr>
            <a:spLocks noGrp="1"/>
          </p:cNvSpPr>
          <p:nvPr>
            <p:ph type="body" sz="quarter" idx="57"/>
          </p:nvPr>
        </p:nvSpPr>
        <p:spPr>
          <a:xfrm>
            <a:off x="5016266" y="1915103"/>
            <a:ext cx="2032992" cy="1015663"/>
          </a:xfrm>
        </p:spPr>
        <p:txBody>
          <a:bodyPr/>
          <a:lstStyle/>
          <a:p>
            <a:pPr algn="ctr"/>
            <a:r>
              <a:rPr lang="en-IN" sz="1200" dirty="0"/>
              <a:t>The raw data present in the bronze layer is read by a </a:t>
            </a:r>
            <a:r>
              <a:rPr lang="en-IN" sz="1200" dirty="0" err="1"/>
              <a:t>databricks</a:t>
            </a:r>
            <a:r>
              <a:rPr lang="en-IN" sz="1200" dirty="0"/>
              <a:t> notebook activity using the azure data factory pipeline</a:t>
            </a:r>
          </a:p>
        </p:txBody>
      </p:sp>
      <p:sp>
        <p:nvSpPr>
          <p:cNvPr id="17" name="Text Placeholder 16">
            <a:extLst>
              <a:ext uri="{FF2B5EF4-FFF2-40B4-BE49-F238E27FC236}">
                <a16:creationId xmlns:a16="http://schemas.microsoft.com/office/drawing/2014/main" id="{2352CA25-A88B-492A-AFFC-5FA3E1E2C599}"/>
              </a:ext>
            </a:extLst>
          </p:cNvPr>
          <p:cNvSpPr>
            <a:spLocks noGrp="1"/>
          </p:cNvSpPr>
          <p:nvPr>
            <p:ph type="body" sz="quarter" idx="63"/>
          </p:nvPr>
        </p:nvSpPr>
        <p:spPr>
          <a:xfrm>
            <a:off x="9332483" y="1888601"/>
            <a:ext cx="2003541" cy="1200329"/>
          </a:xfrm>
        </p:spPr>
        <p:txBody>
          <a:bodyPr/>
          <a:lstStyle/>
          <a:p>
            <a:pPr algn="ctr"/>
            <a:r>
              <a:rPr lang="en-IN" sz="1200" dirty="0"/>
              <a:t>Finally, the transformed data present in the gold layer is read as a view using serverless synapse SQL pool to gather insights for dashboards</a:t>
            </a:r>
          </a:p>
        </p:txBody>
      </p:sp>
      <p:sp>
        <p:nvSpPr>
          <p:cNvPr id="19" name="Text Placeholder 18">
            <a:extLst>
              <a:ext uri="{FF2B5EF4-FFF2-40B4-BE49-F238E27FC236}">
                <a16:creationId xmlns:a16="http://schemas.microsoft.com/office/drawing/2014/main" id="{B3E57E72-FB90-47E1-86C1-D6D3337CF325}"/>
              </a:ext>
            </a:extLst>
          </p:cNvPr>
          <p:cNvSpPr>
            <a:spLocks noGrp="1"/>
          </p:cNvSpPr>
          <p:nvPr>
            <p:ph type="body" sz="quarter" idx="67"/>
          </p:nvPr>
        </p:nvSpPr>
        <p:spPr>
          <a:xfrm>
            <a:off x="2733041" y="4872012"/>
            <a:ext cx="1892910" cy="1384995"/>
          </a:xfrm>
        </p:spPr>
        <p:txBody>
          <a:bodyPr/>
          <a:lstStyle/>
          <a:p>
            <a:pPr algn="ctr"/>
            <a:r>
              <a:rPr lang="en-IN" sz="1200" dirty="0"/>
              <a:t>The raw data stored in the Git repo is read by the using the </a:t>
            </a:r>
            <a:r>
              <a:rPr lang="en-IN" sz="1200" dirty="0" err="1"/>
              <a:t>copytool</a:t>
            </a:r>
            <a:r>
              <a:rPr lang="en-IN" sz="1200" dirty="0"/>
              <a:t> activity present in the azure data factory and written to the Bronze layer</a:t>
            </a:r>
          </a:p>
        </p:txBody>
      </p:sp>
      <p:sp>
        <p:nvSpPr>
          <p:cNvPr id="22" name="Text Placeholder 21">
            <a:extLst>
              <a:ext uri="{FF2B5EF4-FFF2-40B4-BE49-F238E27FC236}">
                <a16:creationId xmlns:a16="http://schemas.microsoft.com/office/drawing/2014/main" id="{BB313A29-60D8-419E-9516-13E0065A0F99}"/>
              </a:ext>
            </a:extLst>
          </p:cNvPr>
          <p:cNvSpPr>
            <a:spLocks noGrp="1"/>
          </p:cNvSpPr>
          <p:nvPr>
            <p:ph type="body" sz="quarter" idx="73"/>
          </p:nvPr>
        </p:nvSpPr>
        <p:spPr>
          <a:xfrm>
            <a:off x="7195875" y="4779678"/>
            <a:ext cx="2263084" cy="1661761"/>
          </a:xfrm>
        </p:spPr>
        <p:txBody>
          <a:bodyPr/>
          <a:lstStyle/>
          <a:p>
            <a:pPr algn="ctr"/>
            <a:r>
              <a:rPr lang="en-IN" sz="1200" dirty="0"/>
              <a:t>Once the transformation logic is complete, the transformed data is written to the gold layer and an email is triggered with a success message using the web activity and logic apps in azure data factory</a:t>
            </a:r>
          </a:p>
        </p:txBody>
      </p:sp>
      <p:sp>
        <p:nvSpPr>
          <p:cNvPr id="9" name="Title 8">
            <a:extLst>
              <a:ext uri="{FF2B5EF4-FFF2-40B4-BE49-F238E27FC236}">
                <a16:creationId xmlns:a16="http://schemas.microsoft.com/office/drawing/2014/main" id="{EC3D5A31-85A6-4538-81CE-FE7AC3FFD178}"/>
              </a:ext>
            </a:extLst>
          </p:cNvPr>
          <p:cNvSpPr>
            <a:spLocks noGrp="1"/>
          </p:cNvSpPr>
          <p:nvPr>
            <p:ph type="title"/>
          </p:nvPr>
        </p:nvSpPr>
        <p:spPr>
          <a:xfrm>
            <a:off x="607017" y="319544"/>
            <a:ext cx="10854797" cy="738664"/>
          </a:xfrm>
        </p:spPr>
        <p:txBody>
          <a:bodyPr/>
          <a:lstStyle/>
          <a:p>
            <a:pPr algn="ctr"/>
            <a:r>
              <a:rPr lang="en-IN" dirty="0"/>
              <a:t>Process Flowchart</a:t>
            </a:r>
          </a:p>
        </p:txBody>
      </p:sp>
      <p:pic>
        <p:nvPicPr>
          <p:cNvPr id="2" name="Picture 1" descr="Microsoft unveils a clean logo for the Azure product">
            <a:extLst>
              <a:ext uri="{FF2B5EF4-FFF2-40B4-BE49-F238E27FC236}">
                <a16:creationId xmlns:a16="http://schemas.microsoft.com/office/drawing/2014/main" id="{D4ADF8EE-B9D8-3486-6CB5-291A18F10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677" y="157271"/>
            <a:ext cx="1888723" cy="105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5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F1A1-78CF-D7A3-A31B-1A9ADEF61889}"/>
              </a:ext>
            </a:extLst>
          </p:cNvPr>
          <p:cNvSpPr>
            <a:spLocks noGrp="1"/>
          </p:cNvSpPr>
          <p:nvPr>
            <p:ph type="title"/>
          </p:nvPr>
        </p:nvSpPr>
        <p:spPr>
          <a:xfrm>
            <a:off x="2396067" y="4988811"/>
            <a:ext cx="9064096" cy="738664"/>
          </a:xfrm>
        </p:spPr>
        <p:txBody>
          <a:bodyPr/>
          <a:lstStyle/>
          <a:p>
            <a:r>
              <a:rPr lang="en-US" dirty="0"/>
              <a:t>Data ingestion</a:t>
            </a:r>
          </a:p>
        </p:txBody>
      </p:sp>
      <p:sp>
        <p:nvSpPr>
          <p:cNvPr id="3" name="Text Placeholder 2">
            <a:extLst>
              <a:ext uri="{FF2B5EF4-FFF2-40B4-BE49-F238E27FC236}">
                <a16:creationId xmlns:a16="http://schemas.microsoft.com/office/drawing/2014/main" id="{EE1C1BE7-E0BA-BD8B-843A-46D569E156DF}"/>
              </a:ext>
            </a:extLst>
          </p:cNvPr>
          <p:cNvSpPr>
            <a:spLocks noGrp="1"/>
          </p:cNvSpPr>
          <p:nvPr>
            <p:ph type="body" sz="quarter" idx="12"/>
          </p:nvPr>
        </p:nvSpPr>
        <p:spPr/>
        <p:txBody>
          <a:bodyPr/>
          <a:lstStyle/>
          <a:p>
            <a:r>
              <a:rPr lang="en-US" dirty="0"/>
              <a:t>02</a:t>
            </a:r>
          </a:p>
        </p:txBody>
      </p:sp>
      <p:pic>
        <p:nvPicPr>
          <p:cNvPr id="4" name="Picture 3" descr="Microsoft unveils a clean logo for the Azure product">
            <a:extLst>
              <a:ext uri="{FF2B5EF4-FFF2-40B4-BE49-F238E27FC236}">
                <a16:creationId xmlns:a16="http://schemas.microsoft.com/office/drawing/2014/main" id="{D2FE48BE-3652-C038-2AD4-7AD5E7276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7490" y="268989"/>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and symbol, meaning, history, PNG, brand">
            <a:extLst>
              <a:ext uri="{FF2B5EF4-FFF2-40B4-BE49-F238E27FC236}">
                <a16:creationId xmlns:a16="http://schemas.microsoft.com/office/drawing/2014/main" id="{D68E9D32-9A83-3734-4E6D-698882CDB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7490" y="2303779"/>
            <a:ext cx="2857500" cy="1600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 Data Factory Logo PNG vector in SVG, PDF, AI, CDR format">
            <a:extLst>
              <a:ext uri="{FF2B5EF4-FFF2-40B4-BE49-F238E27FC236}">
                <a16:creationId xmlns:a16="http://schemas.microsoft.com/office/drawing/2014/main" id="{6BFC3B66-2834-23F7-D5DA-4FDFA044F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7490" y="4338570"/>
            <a:ext cx="2857500" cy="16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304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C350AFC9-A9F3-4A49-B729-8CF136624518}"/>
              </a:ext>
            </a:extLst>
          </p:cNvPr>
          <p:cNvSpPr>
            <a:spLocks noGrp="1"/>
          </p:cNvSpPr>
          <p:nvPr>
            <p:ph type="body" sz="quarter" idx="37"/>
          </p:nvPr>
        </p:nvSpPr>
        <p:spPr/>
        <p:txBody>
          <a:bodyPr/>
          <a:lstStyle/>
          <a:p>
            <a:pPr marL="285750" indent="-285750">
              <a:buFont typeface="Wingdings" panose="05000000000000000000" pitchFamily="2" charset="2"/>
              <a:buChar char="Ø"/>
            </a:pPr>
            <a:r>
              <a:rPr lang="en-US" dirty="0"/>
              <a:t>The Raw data is read from the git repository using the </a:t>
            </a:r>
            <a:r>
              <a:rPr lang="en-US" dirty="0" err="1"/>
              <a:t>copytool</a:t>
            </a:r>
            <a:r>
              <a:rPr lang="en-US" dirty="0"/>
              <a:t> activity in ADF.</a:t>
            </a:r>
          </a:p>
          <a:p>
            <a:pPr marL="285750" indent="-285750">
              <a:buFont typeface="Wingdings" panose="05000000000000000000" pitchFamily="2" charset="2"/>
              <a:buChar char="Ø"/>
            </a:pPr>
            <a:endParaRPr lang="en-US" dirty="0"/>
          </a:p>
          <a:p>
            <a:endParaRPr lang="en-IN" dirty="0"/>
          </a:p>
        </p:txBody>
      </p:sp>
      <p:sp>
        <p:nvSpPr>
          <p:cNvPr id="14" name="Text Placeholder 13">
            <a:extLst>
              <a:ext uri="{FF2B5EF4-FFF2-40B4-BE49-F238E27FC236}">
                <a16:creationId xmlns:a16="http://schemas.microsoft.com/office/drawing/2014/main" id="{A8B0AEED-7580-4ED0-B418-B64DEF9549A2}"/>
              </a:ext>
            </a:extLst>
          </p:cNvPr>
          <p:cNvSpPr>
            <a:spLocks noGrp="1"/>
          </p:cNvSpPr>
          <p:nvPr>
            <p:ph type="body" sz="quarter" idx="35"/>
          </p:nvPr>
        </p:nvSpPr>
        <p:spPr/>
        <p:txBody>
          <a:bodyPr/>
          <a:lstStyle/>
          <a:p>
            <a:pPr marL="285750" indent="-285750">
              <a:buFont typeface="Wingdings" panose="05000000000000000000" pitchFamily="2" charset="2"/>
              <a:buChar char="Ø"/>
            </a:pPr>
            <a:r>
              <a:rPr lang="en-US" dirty="0"/>
              <a:t>Created a GitHub repository, the data source (csv file) and all the documents of project were added to it.</a:t>
            </a:r>
          </a:p>
          <a:p>
            <a:endParaRPr lang="en-US" dirty="0"/>
          </a:p>
          <a:p>
            <a:endParaRPr lang="en-IN" dirty="0"/>
          </a:p>
        </p:txBody>
      </p:sp>
      <p:sp>
        <p:nvSpPr>
          <p:cNvPr id="15" name="Text Placeholder 14">
            <a:extLst>
              <a:ext uri="{FF2B5EF4-FFF2-40B4-BE49-F238E27FC236}">
                <a16:creationId xmlns:a16="http://schemas.microsoft.com/office/drawing/2014/main" id="{8A1EE954-C473-4738-A30D-2304BB62214C}"/>
              </a:ext>
            </a:extLst>
          </p:cNvPr>
          <p:cNvSpPr>
            <a:spLocks noGrp="1"/>
          </p:cNvSpPr>
          <p:nvPr>
            <p:ph type="body" sz="quarter" idx="36"/>
          </p:nvPr>
        </p:nvSpPr>
        <p:spPr/>
        <p:txBody>
          <a:bodyPr/>
          <a:lstStyle/>
          <a:p>
            <a:r>
              <a:rPr lang="en-US" sz="1500" dirty="0"/>
              <a:t>The GitHub account is configured to employ token-based authentication with an anonymous authentication type, utilizing the repository's path as the base URL.</a:t>
            </a:r>
            <a:endParaRPr lang="en-IN" sz="1500" dirty="0"/>
          </a:p>
        </p:txBody>
      </p:sp>
      <p:sp>
        <p:nvSpPr>
          <p:cNvPr id="9" name="Title 8">
            <a:extLst>
              <a:ext uri="{FF2B5EF4-FFF2-40B4-BE49-F238E27FC236}">
                <a16:creationId xmlns:a16="http://schemas.microsoft.com/office/drawing/2014/main" id="{439F9C71-C186-460A-9984-5567B9A8558D}"/>
              </a:ext>
            </a:extLst>
          </p:cNvPr>
          <p:cNvSpPr>
            <a:spLocks noGrp="1"/>
          </p:cNvSpPr>
          <p:nvPr>
            <p:ph type="title"/>
          </p:nvPr>
        </p:nvSpPr>
        <p:spPr/>
        <p:txBody>
          <a:bodyPr/>
          <a:lstStyle/>
          <a:p>
            <a:r>
              <a:rPr lang="en-US" dirty="0"/>
              <a:t>Data ingestion</a:t>
            </a:r>
            <a:endParaRPr lang="en-IN" dirty="0"/>
          </a:p>
        </p:txBody>
      </p:sp>
      <p:sp>
        <p:nvSpPr>
          <p:cNvPr id="22" name="TextBox 21">
            <a:extLst>
              <a:ext uri="{FF2B5EF4-FFF2-40B4-BE49-F238E27FC236}">
                <a16:creationId xmlns:a16="http://schemas.microsoft.com/office/drawing/2014/main" id="{ED13E7FB-4456-4FD0-A29C-D36AD1BBE8F8}"/>
              </a:ext>
            </a:extLst>
          </p:cNvPr>
          <p:cNvSpPr txBox="1"/>
          <p:nvPr/>
        </p:nvSpPr>
        <p:spPr>
          <a:xfrm>
            <a:off x="4957036" y="3983478"/>
            <a:ext cx="654336" cy="200948"/>
          </a:xfrm>
          <a:prstGeom prst="rect">
            <a:avLst/>
          </a:prstGeom>
          <a:noFill/>
        </p:spPr>
        <p:txBody>
          <a:bodyPr wrap="square" rtlCol="0">
            <a:spAutoFit/>
          </a:bodyPr>
          <a:lstStyle/>
          <a:p>
            <a:pPr marL="0" marR="0" lvl="0" indent="0" algn="ctr" defTabSz="93278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C752"/>
                </a:solidFill>
                <a:effectLst/>
                <a:uLnTx/>
                <a:uFillTx/>
                <a:latin typeface="Open Sans" panose="020B0606030504020204" pitchFamily="34" charset="0"/>
                <a:ea typeface="Open Sans" panose="020B0606030504020204" pitchFamily="34" charset="0"/>
                <a:cs typeface="Open Sans" panose="020B0606030504020204" pitchFamily="34" charset="0"/>
              </a:rPr>
              <a:t>+10.3%</a:t>
            </a:r>
          </a:p>
        </p:txBody>
      </p:sp>
      <p:sp>
        <p:nvSpPr>
          <p:cNvPr id="23" name="TextBox 22">
            <a:extLst>
              <a:ext uri="{FF2B5EF4-FFF2-40B4-BE49-F238E27FC236}">
                <a16:creationId xmlns:a16="http://schemas.microsoft.com/office/drawing/2014/main" id="{E0F9DF06-FDB5-409A-A4F5-174F0B195711}"/>
              </a:ext>
            </a:extLst>
          </p:cNvPr>
          <p:cNvSpPr txBox="1"/>
          <p:nvPr/>
        </p:nvSpPr>
        <p:spPr>
          <a:xfrm>
            <a:off x="4232367" y="4120039"/>
            <a:ext cx="654336" cy="200948"/>
          </a:xfrm>
          <a:prstGeom prst="rect">
            <a:avLst/>
          </a:prstGeom>
          <a:noFill/>
        </p:spPr>
        <p:txBody>
          <a:bodyPr wrap="square" rtlCol="0">
            <a:spAutoFit/>
          </a:bodyPr>
          <a:lstStyle/>
          <a:p>
            <a:pPr marL="0" marR="0" lvl="0" indent="0" algn="ctr" defTabSz="93278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C752"/>
                </a:solidFill>
                <a:effectLst/>
                <a:uLnTx/>
                <a:uFillTx/>
                <a:latin typeface="Open Sans" panose="020B0606030504020204" pitchFamily="34" charset="0"/>
                <a:ea typeface="Open Sans" panose="020B0606030504020204" pitchFamily="34" charset="0"/>
                <a:cs typeface="Open Sans" panose="020B0606030504020204" pitchFamily="34" charset="0"/>
              </a:rPr>
              <a:t>+8.7%</a:t>
            </a:r>
          </a:p>
        </p:txBody>
      </p:sp>
      <p:pic>
        <p:nvPicPr>
          <p:cNvPr id="34" name="Picture 33">
            <a:extLst>
              <a:ext uri="{FF2B5EF4-FFF2-40B4-BE49-F238E27FC236}">
                <a16:creationId xmlns:a16="http://schemas.microsoft.com/office/drawing/2014/main" id="{E3E4A444-23EB-2767-95D5-0B45B55DFA46}"/>
              </a:ext>
            </a:extLst>
          </p:cNvPr>
          <p:cNvPicPr>
            <a:picLocks noChangeAspect="1"/>
          </p:cNvPicPr>
          <p:nvPr/>
        </p:nvPicPr>
        <p:blipFill>
          <a:blip r:embed="rId2"/>
          <a:stretch>
            <a:fillRect/>
          </a:stretch>
        </p:blipFill>
        <p:spPr>
          <a:xfrm>
            <a:off x="6166333" y="2876635"/>
            <a:ext cx="5879662" cy="3492981"/>
          </a:xfrm>
          <a:prstGeom prst="rect">
            <a:avLst/>
          </a:prstGeom>
        </p:spPr>
      </p:pic>
      <p:pic>
        <p:nvPicPr>
          <p:cNvPr id="2" name="Content Placeholder 5">
            <a:extLst>
              <a:ext uri="{FF2B5EF4-FFF2-40B4-BE49-F238E27FC236}">
                <a16:creationId xmlns:a16="http://schemas.microsoft.com/office/drawing/2014/main" id="{9325DE62-63B7-B5BD-1A17-453E53820AD6}"/>
              </a:ext>
            </a:extLst>
          </p:cNvPr>
          <p:cNvPicPr>
            <a:picLocks noChangeAspect="1"/>
          </p:cNvPicPr>
          <p:nvPr/>
        </p:nvPicPr>
        <p:blipFill>
          <a:blip r:embed="rId3"/>
          <a:stretch>
            <a:fillRect/>
          </a:stretch>
        </p:blipFill>
        <p:spPr>
          <a:xfrm>
            <a:off x="146005" y="2876634"/>
            <a:ext cx="5879662" cy="3492981"/>
          </a:xfrm>
          <a:prstGeom prst="rect">
            <a:avLst/>
          </a:prstGeom>
        </p:spPr>
      </p:pic>
    </p:spTree>
    <p:extLst>
      <p:ext uri="{BB962C8B-B14F-4D97-AF65-F5344CB8AC3E}">
        <p14:creationId xmlns:p14="http://schemas.microsoft.com/office/powerpoint/2010/main" val="881058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C350AFC9-A9F3-4A49-B729-8CF136624518}"/>
              </a:ext>
            </a:extLst>
          </p:cNvPr>
          <p:cNvSpPr>
            <a:spLocks noGrp="1"/>
          </p:cNvSpPr>
          <p:nvPr>
            <p:ph type="body" sz="quarter" idx="37"/>
          </p:nvPr>
        </p:nvSpPr>
        <p:spPr/>
        <p:txBody>
          <a:bodyPr/>
          <a:lstStyle/>
          <a:p>
            <a:pPr marL="285750" indent="-285750">
              <a:buFont typeface="Wingdings" panose="05000000000000000000" pitchFamily="2" charset="2"/>
              <a:buChar char="Ø"/>
            </a:pPr>
            <a:r>
              <a:rPr lang="en-US" dirty="0"/>
              <a:t>The raw data is written from the </a:t>
            </a:r>
            <a:r>
              <a:rPr lang="en-US" dirty="0" err="1"/>
              <a:t>github</a:t>
            </a:r>
            <a:r>
              <a:rPr lang="en-US" dirty="0"/>
              <a:t> repo to the bronze layer using the </a:t>
            </a:r>
            <a:r>
              <a:rPr lang="en-US" dirty="0" err="1"/>
              <a:t>copytool</a:t>
            </a:r>
            <a:r>
              <a:rPr lang="en-US" dirty="0"/>
              <a:t> activity in ADF as analytics.csv</a:t>
            </a:r>
          </a:p>
          <a:p>
            <a:endParaRPr lang="en-IN" dirty="0"/>
          </a:p>
        </p:txBody>
      </p:sp>
      <p:sp>
        <p:nvSpPr>
          <p:cNvPr id="14" name="Text Placeholder 13">
            <a:extLst>
              <a:ext uri="{FF2B5EF4-FFF2-40B4-BE49-F238E27FC236}">
                <a16:creationId xmlns:a16="http://schemas.microsoft.com/office/drawing/2014/main" id="{A8B0AEED-7580-4ED0-B418-B64DEF9549A2}"/>
              </a:ext>
            </a:extLst>
          </p:cNvPr>
          <p:cNvSpPr>
            <a:spLocks noGrp="1"/>
          </p:cNvSpPr>
          <p:nvPr>
            <p:ph type="body" sz="quarter" idx="35"/>
          </p:nvPr>
        </p:nvSpPr>
        <p:spPr/>
        <p:txBody>
          <a:bodyPr/>
          <a:lstStyle/>
          <a:p>
            <a:pPr marL="285750" indent="-285750">
              <a:buFont typeface="Wingdings" panose="05000000000000000000" pitchFamily="2" charset="2"/>
              <a:buChar char="Ø"/>
            </a:pPr>
            <a:r>
              <a:rPr lang="en-US" dirty="0"/>
              <a:t>According the medallion architecture the raw data is placed in the Bronze layer in ADLS storage.</a:t>
            </a:r>
          </a:p>
          <a:p>
            <a:endParaRPr lang="en-US" dirty="0"/>
          </a:p>
          <a:p>
            <a:endParaRPr lang="en-IN" dirty="0"/>
          </a:p>
        </p:txBody>
      </p:sp>
      <p:sp>
        <p:nvSpPr>
          <p:cNvPr id="15" name="Text Placeholder 14">
            <a:extLst>
              <a:ext uri="{FF2B5EF4-FFF2-40B4-BE49-F238E27FC236}">
                <a16:creationId xmlns:a16="http://schemas.microsoft.com/office/drawing/2014/main" id="{8A1EE954-C473-4738-A30D-2304BB62214C}"/>
              </a:ext>
            </a:extLst>
          </p:cNvPr>
          <p:cNvSpPr>
            <a:spLocks noGrp="1"/>
          </p:cNvSpPr>
          <p:nvPr>
            <p:ph type="body" sz="quarter" idx="36"/>
          </p:nvPr>
        </p:nvSpPr>
        <p:spPr/>
        <p:txBody>
          <a:bodyPr/>
          <a:lstStyle/>
          <a:p>
            <a:r>
              <a:rPr lang="en-IN" dirty="0"/>
              <a:t>Medallion architecture organizes data in three different layers such as bronze, silver and gold</a:t>
            </a:r>
          </a:p>
        </p:txBody>
      </p:sp>
      <p:sp>
        <p:nvSpPr>
          <p:cNvPr id="9" name="Title 8">
            <a:extLst>
              <a:ext uri="{FF2B5EF4-FFF2-40B4-BE49-F238E27FC236}">
                <a16:creationId xmlns:a16="http://schemas.microsoft.com/office/drawing/2014/main" id="{439F9C71-C186-460A-9984-5567B9A8558D}"/>
              </a:ext>
            </a:extLst>
          </p:cNvPr>
          <p:cNvSpPr>
            <a:spLocks noGrp="1"/>
          </p:cNvSpPr>
          <p:nvPr>
            <p:ph type="title"/>
          </p:nvPr>
        </p:nvSpPr>
        <p:spPr/>
        <p:txBody>
          <a:bodyPr/>
          <a:lstStyle/>
          <a:p>
            <a:r>
              <a:rPr lang="en-US" dirty="0"/>
              <a:t>Data ingestion</a:t>
            </a:r>
            <a:endParaRPr lang="en-IN" dirty="0"/>
          </a:p>
        </p:txBody>
      </p:sp>
      <p:sp>
        <p:nvSpPr>
          <p:cNvPr id="22" name="TextBox 21">
            <a:extLst>
              <a:ext uri="{FF2B5EF4-FFF2-40B4-BE49-F238E27FC236}">
                <a16:creationId xmlns:a16="http://schemas.microsoft.com/office/drawing/2014/main" id="{ED13E7FB-4456-4FD0-A29C-D36AD1BBE8F8}"/>
              </a:ext>
            </a:extLst>
          </p:cNvPr>
          <p:cNvSpPr txBox="1"/>
          <p:nvPr/>
        </p:nvSpPr>
        <p:spPr>
          <a:xfrm>
            <a:off x="4957036" y="3983478"/>
            <a:ext cx="654336" cy="200948"/>
          </a:xfrm>
          <a:prstGeom prst="rect">
            <a:avLst/>
          </a:prstGeom>
          <a:noFill/>
        </p:spPr>
        <p:txBody>
          <a:bodyPr wrap="square" rtlCol="0">
            <a:spAutoFit/>
          </a:bodyPr>
          <a:lstStyle/>
          <a:p>
            <a:pPr marL="0" marR="0" lvl="0" indent="0" algn="ctr" defTabSz="93278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C752"/>
                </a:solidFill>
                <a:effectLst/>
                <a:uLnTx/>
                <a:uFillTx/>
                <a:latin typeface="Open Sans" panose="020B0606030504020204" pitchFamily="34" charset="0"/>
                <a:ea typeface="Open Sans" panose="020B0606030504020204" pitchFamily="34" charset="0"/>
                <a:cs typeface="Open Sans" panose="020B0606030504020204" pitchFamily="34" charset="0"/>
              </a:rPr>
              <a:t>+10.3%</a:t>
            </a:r>
          </a:p>
        </p:txBody>
      </p:sp>
      <p:sp>
        <p:nvSpPr>
          <p:cNvPr id="23" name="TextBox 22">
            <a:extLst>
              <a:ext uri="{FF2B5EF4-FFF2-40B4-BE49-F238E27FC236}">
                <a16:creationId xmlns:a16="http://schemas.microsoft.com/office/drawing/2014/main" id="{E0F9DF06-FDB5-409A-A4F5-174F0B195711}"/>
              </a:ext>
            </a:extLst>
          </p:cNvPr>
          <p:cNvSpPr txBox="1"/>
          <p:nvPr/>
        </p:nvSpPr>
        <p:spPr>
          <a:xfrm>
            <a:off x="4232367" y="4120039"/>
            <a:ext cx="654336" cy="200948"/>
          </a:xfrm>
          <a:prstGeom prst="rect">
            <a:avLst/>
          </a:prstGeom>
          <a:noFill/>
        </p:spPr>
        <p:txBody>
          <a:bodyPr wrap="square" rtlCol="0">
            <a:spAutoFit/>
          </a:bodyPr>
          <a:lstStyle/>
          <a:p>
            <a:pPr marL="0" marR="0" lvl="0" indent="0" algn="ctr" defTabSz="93278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C752"/>
                </a:solidFill>
                <a:effectLst/>
                <a:uLnTx/>
                <a:uFillTx/>
                <a:latin typeface="Open Sans" panose="020B0606030504020204" pitchFamily="34" charset="0"/>
                <a:ea typeface="Open Sans" panose="020B0606030504020204" pitchFamily="34" charset="0"/>
                <a:cs typeface="Open Sans" panose="020B0606030504020204" pitchFamily="34" charset="0"/>
              </a:rPr>
              <a:t>+8.7%</a:t>
            </a:r>
          </a:p>
        </p:txBody>
      </p:sp>
      <p:pic>
        <p:nvPicPr>
          <p:cNvPr id="5" name="Picture 4">
            <a:extLst>
              <a:ext uri="{FF2B5EF4-FFF2-40B4-BE49-F238E27FC236}">
                <a16:creationId xmlns:a16="http://schemas.microsoft.com/office/drawing/2014/main" id="{F8871C6F-7947-0EDB-0D0E-87EBBC5A398D}"/>
              </a:ext>
            </a:extLst>
          </p:cNvPr>
          <p:cNvPicPr>
            <a:picLocks noChangeAspect="1"/>
          </p:cNvPicPr>
          <p:nvPr/>
        </p:nvPicPr>
        <p:blipFill>
          <a:blip r:embed="rId2"/>
          <a:stretch>
            <a:fillRect/>
          </a:stretch>
        </p:blipFill>
        <p:spPr>
          <a:xfrm>
            <a:off x="146006" y="2876634"/>
            <a:ext cx="5879662" cy="3492981"/>
          </a:xfrm>
          <a:prstGeom prst="rect">
            <a:avLst/>
          </a:prstGeom>
        </p:spPr>
      </p:pic>
      <p:pic>
        <p:nvPicPr>
          <p:cNvPr id="36" name="Picture 35">
            <a:extLst>
              <a:ext uri="{FF2B5EF4-FFF2-40B4-BE49-F238E27FC236}">
                <a16:creationId xmlns:a16="http://schemas.microsoft.com/office/drawing/2014/main" id="{5202C8E9-AE6B-3501-B774-9157875CD1B2}"/>
              </a:ext>
            </a:extLst>
          </p:cNvPr>
          <p:cNvPicPr>
            <a:picLocks noChangeAspect="1"/>
          </p:cNvPicPr>
          <p:nvPr/>
        </p:nvPicPr>
        <p:blipFill>
          <a:blip r:embed="rId3"/>
          <a:stretch>
            <a:fillRect/>
          </a:stretch>
        </p:blipFill>
        <p:spPr>
          <a:xfrm>
            <a:off x="6166334" y="2876634"/>
            <a:ext cx="5879660" cy="3492981"/>
          </a:xfrm>
          <a:prstGeom prst="rect">
            <a:avLst/>
          </a:prstGeom>
        </p:spPr>
      </p:pic>
    </p:spTree>
    <p:extLst>
      <p:ext uri="{BB962C8B-B14F-4D97-AF65-F5344CB8AC3E}">
        <p14:creationId xmlns:p14="http://schemas.microsoft.com/office/powerpoint/2010/main" val="2090014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C563A-39C9-F844-A09E-7E33D6300782}"/>
              </a:ext>
            </a:extLst>
          </p:cNvPr>
          <p:cNvSpPr>
            <a:spLocks noGrp="1"/>
          </p:cNvSpPr>
          <p:nvPr>
            <p:ph type="body" sz="quarter" idx="22"/>
          </p:nvPr>
        </p:nvSpPr>
        <p:spPr/>
        <p:txBody>
          <a:bodyPr/>
          <a:lstStyle/>
          <a:p>
            <a:r>
              <a:rPr lang="en-US" dirty="0"/>
              <a:t>Here we can observe that the pipeline is successful, and the raw data is read by the notebook activity</a:t>
            </a:r>
            <a:endParaRPr lang="en-IN" dirty="0"/>
          </a:p>
        </p:txBody>
      </p:sp>
      <p:sp>
        <p:nvSpPr>
          <p:cNvPr id="6" name="Text Placeholder 5">
            <a:extLst>
              <a:ext uri="{FF2B5EF4-FFF2-40B4-BE49-F238E27FC236}">
                <a16:creationId xmlns:a16="http://schemas.microsoft.com/office/drawing/2014/main" id="{0676DEB1-BEC6-CE42-A31B-3ECE3A13EE89}"/>
              </a:ext>
            </a:extLst>
          </p:cNvPr>
          <p:cNvSpPr>
            <a:spLocks noGrp="1"/>
          </p:cNvSpPr>
          <p:nvPr>
            <p:ph type="body" sz="quarter" idx="37"/>
          </p:nvPr>
        </p:nvSpPr>
        <p:spPr>
          <a:xfrm flipV="1">
            <a:off x="938441" y="1573576"/>
            <a:ext cx="205650" cy="134394"/>
          </a:xfrm>
        </p:spPr>
        <p:txBody>
          <a:bodyPr/>
          <a:lstStyle/>
          <a:p>
            <a:endParaRPr lang="en-US"/>
          </a:p>
        </p:txBody>
      </p:sp>
      <p:sp>
        <p:nvSpPr>
          <p:cNvPr id="8" name="Text Placeholder 7">
            <a:extLst>
              <a:ext uri="{FF2B5EF4-FFF2-40B4-BE49-F238E27FC236}">
                <a16:creationId xmlns:a16="http://schemas.microsoft.com/office/drawing/2014/main" id="{31E4A3BF-D56B-4482-A69D-CBFC0568C4F2}"/>
              </a:ext>
            </a:extLst>
          </p:cNvPr>
          <p:cNvSpPr>
            <a:spLocks noGrp="1"/>
          </p:cNvSpPr>
          <p:nvPr>
            <p:ph type="body" sz="quarter" idx="19"/>
          </p:nvPr>
        </p:nvSpPr>
        <p:spPr>
          <a:xfrm>
            <a:off x="1191445" y="1404367"/>
            <a:ext cx="1843854" cy="472813"/>
          </a:xfrm>
        </p:spPr>
        <p:txBody>
          <a:bodyPr/>
          <a:lstStyle/>
          <a:p>
            <a:r>
              <a:rPr lang="en-US"/>
              <a:t>67%</a:t>
            </a:r>
            <a:endParaRPr lang="en-IN"/>
          </a:p>
        </p:txBody>
      </p:sp>
      <p:sp>
        <p:nvSpPr>
          <p:cNvPr id="7" name="Text Placeholder 6">
            <a:extLst>
              <a:ext uri="{FF2B5EF4-FFF2-40B4-BE49-F238E27FC236}">
                <a16:creationId xmlns:a16="http://schemas.microsoft.com/office/drawing/2014/main" id="{AEE6DC8E-5A07-5C73-B1A8-FE686800D949}"/>
              </a:ext>
            </a:extLst>
          </p:cNvPr>
          <p:cNvSpPr>
            <a:spLocks noGrp="1"/>
          </p:cNvSpPr>
          <p:nvPr>
            <p:ph type="body" sz="quarter" idx="34"/>
          </p:nvPr>
        </p:nvSpPr>
        <p:spPr/>
        <p:txBody>
          <a:bodyPr/>
          <a:lstStyle/>
          <a:p>
            <a:pPr marL="285750" indent="-285750">
              <a:buFont typeface="Wingdings" panose="05000000000000000000" pitchFamily="2" charset="2"/>
              <a:buChar char="Ø"/>
            </a:pPr>
            <a:r>
              <a:rPr lang="en-US" dirty="0"/>
              <a:t>Creating a notebook activity, the notebook activity will read the raw data (analytics.csv) from the Bronze layer.</a:t>
            </a:r>
            <a:endParaRPr lang="en-IN" dirty="0"/>
          </a:p>
        </p:txBody>
      </p:sp>
      <p:pic>
        <p:nvPicPr>
          <p:cNvPr id="15" name="Picture 14">
            <a:extLst>
              <a:ext uri="{FF2B5EF4-FFF2-40B4-BE49-F238E27FC236}">
                <a16:creationId xmlns:a16="http://schemas.microsoft.com/office/drawing/2014/main" id="{AC96EACD-86B7-977C-2A73-C5AAEAB813F0}"/>
              </a:ext>
            </a:extLst>
          </p:cNvPr>
          <p:cNvPicPr>
            <a:picLocks noChangeAspect="1"/>
          </p:cNvPicPr>
          <p:nvPr/>
        </p:nvPicPr>
        <p:blipFill>
          <a:blip r:embed="rId2"/>
          <a:stretch>
            <a:fillRect/>
          </a:stretch>
        </p:blipFill>
        <p:spPr>
          <a:xfrm>
            <a:off x="1696272" y="2149984"/>
            <a:ext cx="8799456" cy="4264734"/>
          </a:xfrm>
          <a:prstGeom prst="rect">
            <a:avLst/>
          </a:prstGeom>
        </p:spPr>
      </p:pic>
    </p:spTree>
    <p:extLst>
      <p:ext uri="{BB962C8B-B14F-4D97-AF65-F5344CB8AC3E}">
        <p14:creationId xmlns:p14="http://schemas.microsoft.com/office/powerpoint/2010/main" val="38814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actal October 2020">
  <a:themeElements>
    <a:clrScheme name="Phi Colors">
      <a:dk1>
        <a:srgbClr val="383838"/>
      </a:dk1>
      <a:lt1>
        <a:srgbClr val="FFFFFF"/>
      </a:lt1>
      <a:dk2>
        <a:srgbClr val="6A6B6A"/>
      </a:dk2>
      <a:lt2>
        <a:srgbClr val="DADCDB"/>
      </a:lt2>
      <a:accent1>
        <a:srgbClr val="FDB71A"/>
      </a:accent1>
      <a:accent2>
        <a:srgbClr val="008CCC"/>
      </a:accent2>
      <a:accent3>
        <a:srgbClr val="EE3124"/>
      </a:accent3>
      <a:accent4>
        <a:srgbClr val="C3C4C3"/>
      </a:accent4>
      <a:accent5>
        <a:srgbClr val="5EC5F7"/>
      </a:accent5>
      <a:accent6>
        <a:srgbClr val="FDD373"/>
      </a:accent6>
      <a:hlink>
        <a:srgbClr val="F38C86"/>
      </a:hlink>
      <a:folHlink>
        <a:srgbClr val="C4C2C4"/>
      </a:folHlink>
    </a:clrScheme>
    <a:fontScheme name="New Beta theme">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l">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bwMode="auto"/>
      <a:bodyPr/>
      <a:lstStyle>
        <a:defPPr algn="l">
          <a:defRPr dirty="0" smtClean="0"/>
        </a:defPPr>
      </a:lstStyle>
    </a:txDef>
  </a:objectDefaults>
  <a:extraClrSchemeLst/>
  <a:extLst>
    <a:ext uri="{05A4C25C-085E-4340-85A3-A5531E510DB2}">
      <thm15:themeFamily xmlns:thm15="http://schemas.microsoft.com/office/thememl/2012/main" name="Fractal October 2020" id="{483A225E-1203-4BA3-B60B-EB44CDC8524E}" vid="{70DDEEF5-2A79-4EF0-8004-05147F425D9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1280</Words>
  <Application>Microsoft Office PowerPoint</Application>
  <PresentationFormat>Widescreen</PresentationFormat>
  <Paragraphs>112</Paragraphs>
  <Slides>42</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Calibri Light</vt:lpstr>
      <vt:lpstr>Open Sans</vt:lpstr>
      <vt:lpstr>Open Sans Semibold</vt:lpstr>
      <vt:lpstr>Times New Roman</vt:lpstr>
      <vt:lpstr>Wingdings</vt:lpstr>
      <vt:lpstr>Office Theme</vt:lpstr>
      <vt:lpstr>Fractal October 2020</vt:lpstr>
      <vt:lpstr>Capstone Project  HR Analytics - Employee retention  Tarun N – F11678</vt:lpstr>
      <vt:lpstr>Problem statement :   A company specializing in Big Data and Data Science endeavors to identify and select potential data science candidates from a pool of individuals who have successfully completed its training courses. The company's objective is to distinguish between candidates who are genuinely interested in joining the company after completing their training and those who are primarily seeking new employment opportunities. This differentiation is crucial for several reasons, including cost and time optimization, course planning, and effective candidate categorization. </vt:lpstr>
      <vt:lpstr>Architectural flow diagram</vt:lpstr>
      <vt:lpstr>PowerPoint Presentation</vt:lpstr>
      <vt:lpstr>Process Flowchart</vt:lpstr>
      <vt:lpstr>Data ingestion</vt:lpstr>
      <vt:lpstr>Data ingestion</vt:lpstr>
      <vt:lpstr>Data ingestion</vt:lpstr>
      <vt:lpstr>PowerPoint Presentation</vt:lpstr>
      <vt:lpstr>Azure Databricks configuration</vt:lpstr>
      <vt:lpstr>Azure Databricks configuration</vt:lpstr>
      <vt:lpstr>PowerPoint Presentation</vt:lpstr>
      <vt:lpstr>Transformation logic</vt:lpstr>
      <vt:lpstr>1. Extract data from different data sources such as CSV, Parquet etc, by define the  schema for the dataset</vt:lpstr>
      <vt:lpstr>2. Using the above schema read the data and the data frame in the delta format</vt:lpstr>
      <vt:lpstr>3. Verify the schema</vt:lpstr>
      <vt:lpstr>4. Check the datatypes</vt:lpstr>
      <vt:lpstr>5. Cache the dataframe</vt:lpstr>
      <vt:lpstr>6. Verify the first few records</vt:lpstr>
      <vt:lpstr>7. Clean the data by removing duplicates, null values, and invalid data</vt:lpstr>
      <vt:lpstr>8. Check for data accuracy by validating the data against the business rules</vt:lpstr>
      <vt:lpstr>9. Ensure the data is complete by checking for missing values and filling them with appropriate values (output)</vt:lpstr>
      <vt:lpstr>10. Ensure the data is consistent by checking for data type consistency and format</vt:lpstr>
      <vt:lpstr>11. Verify the total number of rows and columns</vt:lpstr>
      <vt:lpstr>12. Verify the summary statistics</vt:lpstr>
      <vt:lpstr>13. Find the maximum and minimum values in each column</vt:lpstr>
      <vt:lpstr>14. Find if there are any duplicate values in the columns</vt:lpstr>
      <vt:lpstr>15. Create a table/view on the spark dataframe to run SQL queries</vt:lpstr>
      <vt:lpstr>16. Complete the preprocessing steps by bringing any required analysis and give the insights you have identified.</vt:lpstr>
      <vt:lpstr>16. Complete the preprocessing steps by bringing any required analysis and give the insights you have identified.</vt:lpstr>
      <vt:lpstr>16. Complete the preprocessing steps by bringing any required analysis and give the insights you have identified.</vt:lpstr>
      <vt:lpstr>PowerPoint Presentation</vt:lpstr>
      <vt:lpstr>E-Mail trigger using ADF</vt:lpstr>
      <vt:lpstr>PowerPoint Presentation</vt:lpstr>
      <vt:lpstr>E-mail trigger</vt:lpstr>
      <vt:lpstr>Analytics using synapse SQL pools</vt:lpstr>
      <vt:lpstr>Analytics</vt:lpstr>
      <vt:lpstr>Analytics</vt:lpstr>
      <vt:lpstr>Analytics</vt:lpstr>
      <vt:lpstr>Future works</vt:lpstr>
      <vt:lpstr>Resources provisioned for the capstone project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Factory Activity – Covid 19</dc:title>
  <dc:creator>Tarun N</dc:creator>
  <cp:lastModifiedBy>Tarun N</cp:lastModifiedBy>
  <cp:revision>4</cp:revision>
  <dcterms:created xsi:type="dcterms:W3CDTF">2023-09-27T08:51:07Z</dcterms:created>
  <dcterms:modified xsi:type="dcterms:W3CDTF">2023-10-11T14:09:47Z</dcterms:modified>
</cp:coreProperties>
</file>